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1"/>
    <p:sldId id="257" r:id="rId12"/>
    <p:sldId id="258" r:id="rId13"/>
    <p:sldId id="259" r:id="rId14"/>
    <p:sldId id="260" r:id="rId15"/>
    <p:sldId id="261" r:id="rId1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omica" charset="1" panose="000000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12" Target="slides/slide2.xml" Type="http://schemas.openxmlformats.org/officeDocument/2006/relationships/slide"/><Relationship Id="rId13" Target="slides/slide3.xml" Type="http://schemas.openxmlformats.org/officeDocument/2006/relationships/slide"/><Relationship Id="rId14" Target="slides/slide4.xml" Type="http://schemas.openxmlformats.org/officeDocument/2006/relationships/slide"/><Relationship Id="rId15" Target="slides/slide5.xml" Type="http://schemas.openxmlformats.org/officeDocument/2006/relationships/slide"/><Relationship Id="rId16" Target="slides/slide6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45922" y="1787706"/>
            <a:ext cx="2843513" cy="1286838"/>
            <a:chOff x="0" y="0"/>
            <a:chExt cx="898018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7780" y="22860"/>
              <a:ext cx="872618" cy="360680"/>
            </a:xfrm>
            <a:custGeom>
              <a:avLst/>
              <a:gdLst/>
              <a:ahLst/>
              <a:cxnLst/>
              <a:rect r="r" b="b" t="t" l="l"/>
              <a:pathLst>
                <a:path h="360680" w="872618">
                  <a:moveTo>
                    <a:pt x="872618" y="180340"/>
                  </a:moveTo>
                  <a:cubicBezTo>
                    <a:pt x="872618" y="81280"/>
                    <a:pt x="792608" y="0"/>
                    <a:pt x="69227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692278" y="360680"/>
                  </a:lnTo>
                  <a:cubicBezTo>
                    <a:pt x="791338" y="360680"/>
                    <a:pt x="872618" y="279400"/>
                    <a:pt x="872618" y="180340"/>
                  </a:cubicBezTo>
                  <a:close/>
                </a:path>
              </a:pathLst>
            </a:custGeom>
            <a:solidFill>
              <a:srgbClr val="F6F30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873175" y="3256547"/>
            <a:ext cx="4110011" cy="1845004"/>
            <a:chOff x="0" y="0"/>
            <a:chExt cx="3290311" cy="14770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290311" cy="1477037"/>
            </a:xfrm>
            <a:custGeom>
              <a:avLst/>
              <a:gdLst/>
              <a:ahLst/>
              <a:cxnLst/>
              <a:rect r="r" b="b" t="t" l="l"/>
              <a:pathLst>
                <a:path h="1477037" w="3290311">
                  <a:moveTo>
                    <a:pt x="3165851" y="1477036"/>
                  </a:moveTo>
                  <a:lnTo>
                    <a:pt x="124460" y="1477036"/>
                  </a:lnTo>
                  <a:cubicBezTo>
                    <a:pt x="55880" y="1477036"/>
                    <a:pt x="0" y="1421157"/>
                    <a:pt x="0" y="13525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65851" y="0"/>
                  </a:lnTo>
                  <a:cubicBezTo>
                    <a:pt x="3234431" y="0"/>
                    <a:pt x="3290311" y="55880"/>
                    <a:pt x="3290311" y="124460"/>
                  </a:cubicBezTo>
                  <a:lnTo>
                    <a:pt x="3290311" y="1352577"/>
                  </a:lnTo>
                  <a:cubicBezTo>
                    <a:pt x="3290311" y="1421157"/>
                    <a:pt x="3234431" y="1477037"/>
                    <a:pt x="3165851" y="1477037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67011" y="3284094"/>
            <a:ext cx="4204491" cy="3718813"/>
            <a:chOff x="0" y="0"/>
            <a:chExt cx="3365947" cy="29771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365948" cy="2977133"/>
            </a:xfrm>
            <a:custGeom>
              <a:avLst/>
              <a:gdLst/>
              <a:ahLst/>
              <a:cxnLst/>
              <a:rect r="r" b="b" t="t" l="l"/>
              <a:pathLst>
                <a:path h="2977133" w="3365948">
                  <a:moveTo>
                    <a:pt x="3241487" y="2977133"/>
                  </a:moveTo>
                  <a:lnTo>
                    <a:pt x="124460" y="2977133"/>
                  </a:lnTo>
                  <a:cubicBezTo>
                    <a:pt x="55880" y="2977133"/>
                    <a:pt x="0" y="2921253"/>
                    <a:pt x="0" y="28526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1487" y="0"/>
                  </a:lnTo>
                  <a:cubicBezTo>
                    <a:pt x="3310067" y="0"/>
                    <a:pt x="3365948" y="55880"/>
                    <a:pt x="3365948" y="124460"/>
                  </a:cubicBezTo>
                  <a:lnTo>
                    <a:pt x="3365948" y="2852673"/>
                  </a:lnTo>
                  <a:cubicBezTo>
                    <a:pt x="3365948" y="2921253"/>
                    <a:pt x="3310067" y="2977133"/>
                    <a:pt x="3241487" y="2977133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3943338" y="4924152"/>
            <a:ext cx="464201" cy="978127"/>
          </a:xfrm>
          <a:custGeom>
            <a:avLst/>
            <a:gdLst/>
            <a:ahLst/>
            <a:cxnLst/>
            <a:rect r="r" b="b" t="t" l="l"/>
            <a:pathLst>
              <a:path h="978127" w="464201">
                <a:moveTo>
                  <a:pt x="0" y="0"/>
                </a:moveTo>
                <a:lnTo>
                  <a:pt x="464201" y="0"/>
                </a:lnTo>
                <a:lnTo>
                  <a:pt x="464201" y="978126"/>
                </a:lnTo>
                <a:lnTo>
                  <a:pt x="0" y="9781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21" t="-76277" r="-898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358234" y="5902278"/>
            <a:ext cx="503208" cy="1003465"/>
          </a:xfrm>
          <a:custGeom>
            <a:avLst/>
            <a:gdLst/>
            <a:ahLst/>
            <a:cxnLst/>
            <a:rect r="r" b="b" t="t" l="l"/>
            <a:pathLst>
              <a:path h="1003465" w="503208">
                <a:moveTo>
                  <a:pt x="0" y="0"/>
                </a:moveTo>
                <a:lnTo>
                  <a:pt x="503209" y="0"/>
                </a:lnTo>
                <a:lnTo>
                  <a:pt x="503209" y="1003465"/>
                </a:lnTo>
                <a:lnTo>
                  <a:pt x="0" y="10034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44" t="-44318" r="-2244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861443" y="3823781"/>
            <a:ext cx="627992" cy="995348"/>
          </a:xfrm>
          <a:custGeom>
            <a:avLst/>
            <a:gdLst/>
            <a:ahLst/>
            <a:cxnLst/>
            <a:rect r="r" b="b" t="t" l="l"/>
            <a:pathLst>
              <a:path h="995348" w="627992">
                <a:moveTo>
                  <a:pt x="0" y="0"/>
                </a:moveTo>
                <a:lnTo>
                  <a:pt x="627991" y="0"/>
                </a:lnTo>
                <a:lnTo>
                  <a:pt x="627991" y="995348"/>
                </a:lnTo>
                <a:lnTo>
                  <a:pt x="0" y="995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20" t="-58463" r="-710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828285" y="3400892"/>
            <a:ext cx="340971" cy="864661"/>
          </a:xfrm>
          <a:custGeom>
            <a:avLst/>
            <a:gdLst/>
            <a:ahLst/>
            <a:cxnLst/>
            <a:rect r="r" b="b" t="t" l="l"/>
            <a:pathLst>
              <a:path h="864661" w="340971">
                <a:moveTo>
                  <a:pt x="0" y="0"/>
                </a:moveTo>
                <a:lnTo>
                  <a:pt x="340971" y="0"/>
                </a:lnTo>
                <a:lnTo>
                  <a:pt x="340971" y="864662"/>
                </a:lnTo>
                <a:lnTo>
                  <a:pt x="0" y="8646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29" t="-51330" r="-2229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7522636" y="1865328"/>
            <a:ext cx="2811089" cy="1272165"/>
            <a:chOff x="0" y="0"/>
            <a:chExt cx="898018" cy="40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7780" y="22860"/>
              <a:ext cx="872618" cy="360680"/>
            </a:xfrm>
            <a:custGeom>
              <a:avLst/>
              <a:gdLst/>
              <a:ahLst/>
              <a:cxnLst/>
              <a:rect r="r" b="b" t="t" l="l"/>
              <a:pathLst>
                <a:path h="360680" w="872618">
                  <a:moveTo>
                    <a:pt x="872618" y="180340"/>
                  </a:moveTo>
                  <a:cubicBezTo>
                    <a:pt x="872618" y="81280"/>
                    <a:pt x="792608" y="0"/>
                    <a:pt x="69227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692278" y="360680"/>
                  </a:lnTo>
                  <a:cubicBezTo>
                    <a:pt x="791338" y="360680"/>
                    <a:pt x="872618" y="279400"/>
                    <a:pt x="872618" y="180340"/>
                  </a:cubicBezTo>
                  <a:close/>
                </a:path>
              </a:pathLst>
            </a:custGeom>
            <a:solidFill>
              <a:srgbClr val="F6F3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3007743" y="1997256"/>
            <a:ext cx="2843513" cy="1286838"/>
            <a:chOff x="0" y="0"/>
            <a:chExt cx="898018" cy="406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7780" y="22860"/>
              <a:ext cx="872618" cy="360680"/>
            </a:xfrm>
            <a:custGeom>
              <a:avLst/>
              <a:gdLst/>
              <a:ahLst/>
              <a:cxnLst/>
              <a:rect r="r" b="b" t="t" l="l"/>
              <a:pathLst>
                <a:path h="360680" w="872618">
                  <a:moveTo>
                    <a:pt x="872618" y="180340"/>
                  </a:moveTo>
                  <a:cubicBezTo>
                    <a:pt x="872618" y="81280"/>
                    <a:pt x="792608" y="0"/>
                    <a:pt x="69227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692278" y="360680"/>
                  </a:lnTo>
                  <a:cubicBezTo>
                    <a:pt x="791338" y="360680"/>
                    <a:pt x="872618" y="279400"/>
                    <a:pt x="872618" y="180340"/>
                  </a:cubicBezTo>
                  <a:close/>
                </a:path>
              </a:pathLst>
            </a:custGeom>
            <a:solidFill>
              <a:srgbClr val="F6F300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2752232" y="4128008"/>
            <a:ext cx="3018321" cy="1691080"/>
          </a:xfrm>
          <a:custGeom>
            <a:avLst/>
            <a:gdLst/>
            <a:ahLst/>
            <a:cxnLst/>
            <a:rect r="r" b="b" t="t" l="l"/>
            <a:pathLst>
              <a:path h="1691080" w="3018321">
                <a:moveTo>
                  <a:pt x="0" y="0"/>
                </a:moveTo>
                <a:lnTo>
                  <a:pt x="3018321" y="0"/>
                </a:lnTo>
                <a:lnTo>
                  <a:pt x="3018321" y="1691080"/>
                </a:lnTo>
                <a:lnTo>
                  <a:pt x="0" y="16910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0121" r="0" b="-10121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089142" y="2112518"/>
            <a:ext cx="2160228" cy="57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5941FF"/>
                </a:solidFill>
                <a:latin typeface="Comica"/>
              </a:rPr>
              <a:t>O CABELO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38370" y="3401389"/>
            <a:ext cx="2377202" cy="3806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omica"/>
              </a:rPr>
              <a:t>Liso</a:t>
            </a:r>
          </a:p>
          <a:p>
            <a:pPr>
              <a:lnSpc>
                <a:spcPts val="3359"/>
              </a:lnSpc>
            </a:pP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omica"/>
              </a:rPr>
              <a:t>Ondulado</a:t>
            </a:r>
          </a:p>
          <a:p>
            <a:pPr>
              <a:lnSpc>
                <a:spcPts val="3359"/>
              </a:lnSpc>
            </a:pP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omica"/>
              </a:rPr>
              <a:t>Cacheado</a:t>
            </a:r>
          </a:p>
          <a:p>
            <a:pPr>
              <a:lnSpc>
                <a:spcPts val="3359"/>
              </a:lnSpc>
            </a:pP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omica"/>
              </a:rPr>
              <a:t>Crespo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7855069" y="2083462"/>
            <a:ext cx="2160228" cy="57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5941FF"/>
                </a:solidFill>
                <a:latin typeface="Comica"/>
              </a:rPr>
              <a:t>O ROSTO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610325" y="2307300"/>
            <a:ext cx="2160228" cy="57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5941FF"/>
                </a:solidFill>
                <a:latin typeface="Comica"/>
              </a:rPr>
              <a:t>A PELE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913428" y="4450038"/>
            <a:ext cx="1103709" cy="453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Comica"/>
              </a:rPr>
              <a:t>Negra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061367" y="3401389"/>
            <a:ext cx="1336000" cy="453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Comica"/>
              </a:rPr>
              <a:t>branca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088332" y="3465069"/>
            <a:ext cx="1427083" cy="453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Comica"/>
              </a:rPr>
              <a:t>morena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544097" y="4959826"/>
            <a:ext cx="1088469" cy="453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Comica"/>
              </a:rPr>
              <a:t>clara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6985148" y="9647305"/>
            <a:ext cx="826007" cy="317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6"/>
              </a:lnSpc>
            </a:pPr>
            <a:r>
              <a:rPr lang="en-US" sz="1647">
                <a:solidFill>
                  <a:srgbClr val="000000"/>
                </a:solidFill>
                <a:latin typeface="Comica"/>
              </a:rPr>
              <a:t>BINET.G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944963" y="3499443"/>
            <a:ext cx="4089683" cy="140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omica"/>
              </a:rPr>
              <a:t>Redondo</a:t>
            </a:r>
          </a:p>
          <a:p>
            <a:pPr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omica"/>
              </a:rPr>
              <a:t>longo/ comprido</a:t>
            </a:r>
          </a:p>
          <a:p>
            <a:pPr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omica"/>
              </a:rPr>
              <a:t>quadrado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5960135" y="309881"/>
            <a:ext cx="6367730" cy="1136348"/>
            <a:chOff x="0" y="0"/>
            <a:chExt cx="2277336" cy="4064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17780" y="22860"/>
              <a:ext cx="2251936" cy="360680"/>
            </a:xfrm>
            <a:custGeom>
              <a:avLst/>
              <a:gdLst/>
              <a:ahLst/>
              <a:cxnLst/>
              <a:rect r="r" b="b" t="t" l="l"/>
              <a:pathLst>
                <a:path h="360680" w="2251936">
                  <a:moveTo>
                    <a:pt x="2251936" y="180340"/>
                  </a:moveTo>
                  <a:cubicBezTo>
                    <a:pt x="2251936" y="81280"/>
                    <a:pt x="2171926" y="0"/>
                    <a:pt x="207159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2071596" y="360680"/>
                  </a:lnTo>
                  <a:cubicBezTo>
                    <a:pt x="2170656" y="360680"/>
                    <a:pt x="2251936" y="279400"/>
                    <a:pt x="2251936" y="180340"/>
                  </a:cubicBezTo>
                  <a:close/>
                </a:path>
              </a:pathLst>
            </a:custGeom>
            <a:solidFill>
              <a:srgbClr val="F6F300"/>
            </a:solid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6834317" y="331319"/>
            <a:ext cx="4619367" cy="988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5941FF"/>
                </a:solidFill>
                <a:latin typeface="Comica"/>
              </a:rPr>
              <a:t>ADJETIVOS úteis PARA DESCREVER Alguém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8291" y="1424623"/>
            <a:ext cx="5995138" cy="8862377"/>
          </a:xfrm>
          <a:custGeom>
            <a:avLst/>
            <a:gdLst/>
            <a:ahLst/>
            <a:cxnLst/>
            <a:rect r="r" b="b" t="t" l="l"/>
            <a:pathLst>
              <a:path h="8862377" w="5995138">
                <a:moveTo>
                  <a:pt x="0" y="0"/>
                </a:moveTo>
                <a:lnTo>
                  <a:pt x="5995138" y="0"/>
                </a:lnTo>
                <a:lnTo>
                  <a:pt x="5995138" y="8862377"/>
                </a:lnTo>
                <a:lnTo>
                  <a:pt x="0" y="88623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7801" y="442277"/>
            <a:ext cx="8122920" cy="922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6"/>
              </a:lnSpc>
            </a:pPr>
            <a:r>
              <a:rPr lang="en-US" sz="4804">
                <a:solidFill>
                  <a:srgbClr val="000000"/>
                </a:solidFill>
                <a:latin typeface="Comica"/>
              </a:rPr>
              <a:t>OBSERVE A Descrição...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181056" y="3451701"/>
            <a:ext cx="11066058" cy="3760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939"/>
              </a:lnSpc>
            </a:pPr>
            <a:r>
              <a:rPr lang="en-US" sz="2999">
                <a:solidFill>
                  <a:srgbClr val="000000"/>
                </a:solidFill>
                <a:latin typeface="Comica"/>
              </a:rPr>
              <a:t>Ele </a:t>
            </a:r>
            <a:r>
              <a:rPr lang="en-US" sz="2999">
                <a:solidFill>
                  <a:srgbClr val="BF0505"/>
                </a:solidFill>
                <a:latin typeface="Comica"/>
              </a:rPr>
              <a:t>é</a:t>
            </a:r>
            <a:r>
              <a:rPr lang="en-US" sz="2999">
                <a:solidFill>
                  <a:srgbClr val="000000"/>
                </a:solidFill>
                <a:latin typeface="Comica"/>
              </a:rPr>
              <a:t> alto e magro.</a:t>
            </a:r>
          </a:p>
          <a:p>
            <a:pPr algn="just">
              <a:lnSpc>
                <a:spcPts val="5939"/>
              </a:lnSpc>
            </a:pPr>
            <a:r>
              <a:rPr lang="en-US" sz="2999">
                <a:solidFill>
                  <a:srgbClr val="000000"/>
                </a:solidFill>
                <a:latin typeface="Comica"/>
              </a:rPr>
              <a:t>Ele </a:t>
            </a:r>
            <a:r>
              <a:rPr lang="en-US" sz="2999">
                <a:solidFill>
                  <a:srgbClr val="BF0505"/>
                </a:solidFill>
                <a:latin typeface="Comica"/>
              </a:rPr>
              <a:t>tem</a:t>
            </a:r>
            <a:r>
              <a:rPr lang="en-US" sz="2999">
                <a:solidFill>
                  <a:srgbClr val="000000"/>
                </a:solidFill>
                <a:latin typeface="Comica"/>
              </a:rPr>
              <a:t> a pele negra e o rosto quadrado. </a:t>
            </a:r>
          </a:p>
          <a:p>
            <a:pPr algn="just">
              <a:lnSpc>
                <a:spcPts val="5939"/>
              </a:lnSpc>
            </a:pPr>
            <a:r>
              <a:rPr lang="en-US" sz="2999">
                <a:solidFill>
                  <a:srgbClr val="000000"/>
                </a:solidFill>
                <a:latin typeface="Comica"/>
              </a:rPr>
              <a:t>Ele </a:t>
            </a:r>
            <a:r>
              <a:rPr lang="en-US" sz="2999">
                <a:solidFill>
                  <a:srgbClr val="BF0505"/>
                </a:solidFill>
                <a:latin typeface="Comica"/>
              </a:rPr>
              <a:t>tem</a:t>
            </a:r>
            <a:r>
              <a:rPr lang="en-US" sz="2999">
                <a:solidFill>
                  <a:srgbClr val="000000"/>
                </a:solidFill>
                <a:latin typeface="Comica"/>
              </a:rPr>
              <a:t> o cabelo castanho, curto e crespo.</a:t>
            </a:r>
          </a:p>
          <a:p>
            <a:pPr algn="just">
              <a:lnSpc>
                <a:spcPts val="5939"/>
              </a:lnSpc>
            </a:pPr>
            <a:r>
              <a:rPr lang="en-US" sz="2999">
                <a:solidFill>
                  <a:srgbClr val="000000"/>
                </a:solidFill>
                <a:latin typeface="Comica"/>
              </a:rPr>
              <a:t>Eu </a:t>
            </a:r>
            <a:r>
              <a:rPr lang="en-US" sz="2999">
                <a:solidFill>
                  <a:srgbClr val="BF0505"/>
                </a:solidFill>
                <a:latin typeface="Comica"/>
              </a:rPr>
              <a:t>acho que</a:t>
            </a:r>
            <a:r>
              <a:rPr lang="en-US" sz="2999">
                <a:solidFill>
                  <a:srgbClr val="000000"/>
                </a:solidFill>
                <a:latin typeface="Comica"/>
              </a:rPr>
              <a:t>* ele tem os olhos castanhos. </a:t>
            </a:r>
          </a:p>
          <a:p>
            <a:pPr>
              <a:lnSpc>
                <a:spcPts val="593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4835236" y="8480584"/>
            <a:ext cx="2149912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omica"/>
              </a:rPr>
              <a:t>* Je pense que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468553" y="923925"/>
            <a:ext cx="2790747" cy="2145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54"/>
              </a:lnSpc>
            </a:pPr>
            <a:r>
              <a:rPr lang="en-US" sz="3100">
                <a:solidFill>
                  <a:srgbClr val="0067DF"/>
                </a:solidFill>
                <a:latin typeface="Comica"/>
              </a:rPr>
              <a:t>verbos: </a:t>
            </a:r>
          </a:p>
          <a:p>
            <a:pPr marL="669301" indent="-334650" lvl="1">
              <a:lnSpc>
                <a:spcPts val="4154"/>
              </a:lnSpc>
              <a:buFont typeface="Arial"/>
              <a:buChar char="•"/>
            </a:pPr>
            <a:r>
              <a:rPr lang="en-US" sz="3100">
                <a:solidFill>
                  <a:srgbClr val="BF0505"/>
                </a:solidFill>
                <a:latin typeface="Comica"/>
              </a:rPr>
              <a:t>ser</a:t>
            </a:r>
          </a:p>
          <a:p>
            <a:pPr marL="669301" indent="-334650" lvl="1">
              <a:lnSpc>
                <a:spcPts val="4154"/>
              </a:lnSpc>
              <a:buFont typeface="Arial"/>
              <a:buChar char="•"/>
            </a:pPr>
            <a:r>
              <a:rPr lang="en-US" sz="3100">
                <a:solidFill>
                  <a:srgbClr val="BF0505"/>
                </a:solidFill>
                <a:latin typeface="Comica"/>
              </a:rPr>
              <a:t>ter</a:t>
            </a:r>
          </a:p>
          <a:p>
            <a:pPr marL="669301" indent="-334650" lvl="1">
              <a:lnSpc>
                <a:spcPts val="4154"/>
              </a:lnSpc>
              <a:buFont typeface="Arial"/>
              <a:buChar char="•"/>
            </a:pPr>
            <a:r>
              <a:rPr lang="en-US" sz="3100">
                <a:solidFill>
                  <a:srgbClr val="BF0505"/>
                </a:solidFill>
                <a:latin typeface="Comica"/>
              </a:rPr>
              <a:t>achar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985148" y="9647305"/>
            <a:ext cx="826007" cy="317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6"/>
              </a:lnSpc>
            </a:pPr>
            <a:r>
              <a:rPr lang="en-US" sz="1647">
                <a:solidFill>
                  <a:srgbClr val="000000"/>
                </a:solidFill>
                <a:latin typeface="Comica"/>
              </a:rPr>
              <a:t>BINET.G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89475" y="120770"/>
            <a:ext cx="6785958" cy="10166230"/>
          </a:xfrm>
          <a:custGeom>
            <a:avLst/>
            <a:gdLst/>
            <a:ahLst/>
            <a:cxnLst/>
            <a:rect r="r" b="b" t="t" l="l"/>
            <a:pathLst>
              <a:path h="10166230" w="6785958">
                <a:moveTo>
                  <a:pt x="0" y="0"/>
                </a:moveTo>
                <a:lnTo>
                  <a:pt x="6785959" y="0"/>
                </a:lnTo>
                <a:lnTo>
                  <a:pt x="6785959" y="10166230"/>
                </a:lnTo>
                <a:lnTo>
                  <a:pt x="0" y="10166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93000" y="178937"/>
            <a:ext cx="17395000" cy="1827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08"/>
              </a:lnSpc>
            </a:pPr>
            <a:r>
              <a:rPr lang="en-US" sz="4934">
                <a:solidFill>
                  <a:srgbClr val="000000"/>
                </a:solidFill>
                <a:latin typeface="Comica"/>
              </a:rPr>
              <a:t>agora é sua vez, descreva as 4 pessoas seguIntes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12335" y="3687084"/>
            <a:ext cx="13898820" cy="4033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31"/>
              </a:lnSpc>
            </a:pPr>
            <a:r>
              <a:rPr lang="en-US" sz="3199">
                <a:solidFill>
                  <a:srgbClr val="000000"/>
                </a:solidFill>
                <a:latin typeface="Comica"/>
              </a:rPr>
              <a:t>Ele __________________________. </a:t>
            </a:r>
            <a:r>
              <a:rPr lang="en-US" sz="3199">
                <a:solidFill>
                  <a:srgbClr val="0067DF"/>
                </a:solidFill>
                <a:latin typeface="Comica"/>
              </a:rPr>
              <a:t>o corpo</a:t>
            </a:r>
          </a:p>
          <a:p>
            <a:pPr>
              <a:lnSpc>
                <a:spcPts val="6432"/>
              </a:lnSpc>
            </a:pPr>
            <a:r>
              <a:rPr lang="en-US" sz="3200">
                <a:solidFill>
                  <a:srgbClr val="000000"/>
                </a:solidFill>
                <a:latin typeface="Comica"/>
              </a:rPr>
              <a:t>Ele tem ___________________________. </a:t>
            </a:r>
            <a:r>
              <a:rPr lang="en-US" sz="3200">
                <a:solidFill>
                  <a:srgbClr val="0067DF"/>
                </a:solidFill>
                <a:latin typeface="Comica"/>
              </a:rPr>
              <a:t>pele e rosto</a:t>
            </a:r>
          </a:p>
          <a:p>
            <a:pPr>
              <a:lnSpc>
                <a:spcPts val="6432"/>
              </a:lnSpc>
            </a:pPr>
            <a:r>
              <a:rPr lang="en-US" sz="3200">
                <a:solidFill>
                  <a:srgbClr val="000000"/>
                </a:solidFill>
                <a:latin typeface="Comica"/>
              </a:rPr>
              <a:t>Ele __________________________________. </a:t>
            </a:r>
            <a:r>
              <a:rPr lang="en-US" sz="3200">
                <a:solidFill>
                  <a:srgbClr val="0067DF"/>
                </a:solidFill>
                <a:latin typeface="Comica"/>
              </a:rPr>
              <a:t>cabelo</a:t>
            </a:r>
          </a:p>
          <a:p>
            <a:pPr>
              <a:lnSpc>
                <a:spcPts val="6432"/>
              </a:lnSpc>
            </a:pPr>
            <a:r>
              <a:rPr lang="en-US" sz="3200">
                <a:solidFill>
                  <a:srgbClr val="000000"/>
                </a:solidFill>
                <a:latin typeface="Comica"/>
              </a:rPr>
              <a:t>Eu __________ que _______________________.  </a:t>
            </a:r>
            <a:r>
              <a:rPr lang="en-US" sz="3200">
                <a:solidFill>
                  <a:srgbClr val="0067DF"/>
                </a:solidFill>
                <a:latin typeface="Comica"/>
              </a:rPr>
              <a:t>olhos </a:t>
            </a:r>
          </a:p>
          <a:p>
            <a:pPr>
              <a:lnSpc>
                <a:spcPts val="6432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6985148" y="9647305"/>
            <a:ext cx="826007" cy="317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6"/>
              </a:lnSpc>
            </a:pPr>
            <a:r>
              <a:rPr lang="en-US" sz="1647">
                <a:solidFill>
                  <a:srgbClr val="000000"/>
                </a:solidFill>
                <a:latin typeface="Comica"/>
              </a:rPr>
              <a:t>BINET.G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45233" y="-1023493"/>
            <a:ext cx="7769710" cy="11711976"/>
          </a:xfrm>
          <a:custGeom>
            <a:avLst/>
            <a:gdLst/>
            <a:ahLst/>
            <a:cxnLst/>
            <a:rect r="r" b="b" t="t" l="l"/>
            <a:pathLst>
              <a:path h="11711976" w="7769710">
                <a:moveTo>
                  <a:pt x="0" y="0"/>
                </a:moveTo>
                <a:lnTo>
                  <a:pt x="7769710" y="0"/>
                </a:lnTo>
                <a:lnTo>
                  <a:pt x="7769710" y="11711976"/>
                </a:lnTo>
                <a:lnTo>
                  <a:pt x="0" y="11711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985148" y="9647305"/>
            <a:ext cx="826007" cy="317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6"/>
              </a:lnSpc>
            </a:pPr>
            <a:r>
              <a:rPr lang="en-US" sz="1647">
                <a:solidFill>
                  <a:srgbClr val="000000"/>
                </a:solidFill>
                <a:latin typeface="Comica"/>
              </a:rPr>
              <a:t>BINET.G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07668" y="-579369"/>
            <a:ext cx="7244246" cy="10866369"/>
          </a:xfrm>
          <a:custGeom>
            <a:avLst/>
            <a:gdLst/>
            <a:ahLst/>
            <a:cxnLst/>
            <a:rect r="r" b="b" t="t" l="l"/>
            <a:pathLst>
              <a:path h="10866369" w="7244246">
                <a:moveTo>
                  <a:pt x="0" y="0"/>
                </a:moveTo>
                <a:lnTo>
                  <a:pt x="7244246" y="0"/>
                </a:lnTo>
                <a:lnTo>
                  <a:pt x="7244246" y="10866369"/>
                </a:lnTo>
                <a:lnTo>
                  <a:pt x="0" y="108663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985148" y="9647305"/>
            <a:ext cx="826007" cy="317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6"/>
              </a:lnSpc>
            </a:pPr>
            <a:r>
              <a:rPr lang="en-US" sz="1647">
                <a:solidFill>
                  <a:srgbClr val="000000"/>
                </a:solidFill>
                <a:latin typeface="Comica"/>
              </a:rPr>
              <a:t>BINET.G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354729" y="-163882"/>
            <a:ext cx="5933271" cy="10614765"/>
          </a:xfrm>
          <a:custGeom>
            <a:avLst/>
            <a:gdLst/>
            <a:ahLst/>
            <a:cxnLst/>
            <a:rect r="r" b="b" t="t" l="l"/>
            <a:pathLst>
              <a:path h="10614765" w="5933271">
                <a:moveTo>
                  <a:pt x="0" y="0"/>
                </a:moveTo>
                <a:lnTo>
                  <a:pt x="5933271" y="0"/>
                </a:lnTo>
                <a:lnTo>
                  <a:pt x="5933271" y="10614764"/>
                </a:lnTo>
                <a:lnTo>
                  <a:pt x="0" y="10614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1642" t="0" r="-3725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985148" y="9647305"/>
            <a:ext cx="826007" cy="317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6"/>
              </a:lnSpc>
            </a:pPr>
            <a:r>
              <a:rPr lang="en-US" sz="1647">
                <a:solidFill>
                  <a:srgbClr val="000000"/>
                </a:solidFill>
                <a:latin typeface="Comica"/>
              </a:rPr>
              <a:t>BINET.G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DAFf_Y_aV9s</dc:identifier>
  <dcterms:modified xsi:type="dcterms:W3CDTF">2011-08-01T06:04:30Z</dcterms:modified>
  <cp:revision>1</cp:revision>
  <dc:title>ADJETIVOS úteis PARA DESCREVER Alguém</dc:title>
</cp:coreProperties>
</file>