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matic SC" panose="020B0604020202020204" charset="-79"/>
      <p:regular r:id="rId15"/>
      <p:bold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0471d2d1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0471d2d1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0471d2d1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0471d2d1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0471d2d1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0471d2d1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0471d2d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0471d2d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0471d2d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0471d2d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0471d2d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0471d2d1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0471d2d1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0471d2d1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0471d2d1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0471d2d1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0471d2d1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0471d2d1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0471d2d1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0471d2d1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0471d2d1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0471d2d1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712" y="-280137"/>
            <a:ext cx="9251424" cy="570377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6326665" y="-53191"/>
            <a:ext cx="2963400" cy="17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5280" b="1" dirty="0">
                <a:solidFill>
                  <a:srgbClr val="980000"/>
                </a:solidFill>
                <a:latin typeface="Amatic SC"/>
                <a:ea typeface="Amatic SC"/>
                <a:cs typeface="Amatic SC"/>
                <a:sym typeface="Amatic SC"/>
              </a:rPr>
              <a:t>MINHA ROTINA NO BRASIL</a:t>
            </a:r>
            <a:endParaRPr sz="5280" b="1" dirty="0">
              <a:solidFill>
                <a:srgbClr val="98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6" name="Google Shape;56;p13"/>
          <p:cNvSpPr txBox="1"/>
          <p:nvPr/>
        </p:nvSpPr>
        <p:spPr>
          <a:xfrm rot="-1102605">
            <a:off x="6693629" y="4040585"/>
            <a:ext cx="2428441" cy="87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>
                <a:latin typeface="Amatic SC"/>
                <a:ea typeface="Amatic SC"/>
                <a:cs typeface="Amatic SC"/>
                <a:sym typeface="Amatic SC"/>
              </a:rPr>
              <a:t>EM MEMES!</a:t>
            </a:r>
            <a:endParaRPr sz="45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9500" y="0"/>
            <a:ext cx="9144000" cy="14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Comic Sans MS"/>
                <a:ea typeface="Comic Sans MS"/>
                <a:cs typeface="Comic Sans MS"/>
                <a:sym typeface="Comic Sans MS"/>
              </a:rPr>
              <a:t>Durante o fim de semana, eu posso acordar mais tarde, entre 7 e 9h.  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t="21160"/>
          <a:stretch/>
        </p:blipFill>
        <p:spPr>
          <a:xfrm>
            <a:off x="1862275" y="1088650"/>
            <a:ext cx="5419451" cy="405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786"/>
              <a:buFont typeface="Arial"/>
              <a:buNone/>
            </a:pPr>
            <a:r>
              <a:rPr lang="pt-BR" sz="2911" b="1" dirty="0">
                <a:latin typeface="Comic Sans MS"/>
                <a:ea typeface="Comic Sans MS"/>
                <a:cs typeface="Comic Sans MS"/>
                <a:sym typeface="Comic Sans MS"/>
              </a:rPr>
              <a:t>Aos sábados, eu me ocupo com a limpeza da casa. </a:t>
            </a:r>
            <a:endParaRPr sz="2911" dirty="0"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125" y="1041025"/>
            <a:ext cx="3641825" cy="410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185475" y="15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pt-BR" b="1" dirty="0">
                <a:latin typeface="Comic Sans MS"/>
                <a:ea typeface="Comic Sans MS"/>
                <a:cs typeface="Comic Sans MS"/>
                <a:sym typeface="Comic Sans MS"/>
              </a:rPr>
              <a:t>Aos domingos, posso ir à praia ou encontrar alguns amigos.</a:t>
            </a:r>
            <a:endParaRPr dirty="0"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425" y="882875"/>
            <a:ext cx="3343542" cy="410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 rotWithShape="1">
          <a:blip r:embed="rId4">
            <a:alphaModFix/>
          </a:blip>
          <a:srcRect b="12800"/>
          <a:stretch/>
        </p:blipFill>
        <p:spPr>
          <a:xfrm>
            <a:off x="185475" y="1145901"/>
            <a:ext cx="3895651" cy="38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14875" y="241725"/>
            <a:ext cx="86175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latin typeface="Comic Sans MS"/>
                <a:ea typeface="Comic Sans MS"/>
                <a:cs typeface="Comic Sans MS"/>
                <a:sym typeface="Comic Sans MS"/>
              </a:rPr>
              <a:t>No Brasil, de segunda à sexta-feira, eu acordo às 5h40…</a:t>
            </a:r>
            <a:endParaRPr sz="22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375" y="1139050"/>
            <a:ext cx="4104501" cy="3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3725" y="147725"/>
            <a:ext cx="9144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420" b="1" dirty="0">
                <a:latin typeface="Comic Sans MS"/>
                <a:ea typeface="Comic Sans MS"/>
                <a:cs typeface="Comic Sans MS"/>
                <a:sym typeface="Comic Sans MS"/>
              </a:rPr>
              <a:t>Eu tomo banho, me arrumo e tomo café da manhã.</a:t>
            </a:r>
            <a:endParaRPr sz="242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t="19788"/>
          <a:stretch/>
        </p:blipFill>
        <p:spPr>
          <a:xfrm>
            <a:off x="0" y="1017725"/>
            <a:ext cx="4445176" cy="362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1600" y="1182150"/>
            <a:ext cx="3630000" cy="36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53725" y="201450"/>
            <a:ext cx="9090300" cy="6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Comic Sans MS"/>
                <a:ea typeface="Comic Sans MS"/>
                <a:cs typeface="Comic Sans MS"/>
                <a:sym typeface="Comic Sans MS"/>
              </a:rPr>
              <a:t>Às 6h30, eu pego o ônibus para ir para o trabalho.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950" y="931250"/>
            <a:ext cx="3965850" cy="39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53725" y="201450"/>
            <a:ext cx="9090300" cy="6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Comic Sans MS"/>
                <a:ea typeface="Comic Sans MS"/>
                <a:cs typeface="Comic Sans MS"/>
                <a:sym typeface="Comic Sans MS"/>
              </a:rPr>
              <a:t>Às 7h30, eu chego ao trabalho.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53725" y="201450"/>
            <a:ext cx="9144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Comic Sans MS"/>
                <a:ea typeface="Comic Sans MS"/>
                <a:cs typeface="Comic Sans MS"/>
                <a:sym typeface="Comic Sans MS"/>
              </a:rPr>
              <a:t>Às 12h, eu saio com os meus colegas de trabalho para almoçar. Nós voltamos ao trabalho às 13h.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488" y="1404150"/>
            <a:ext cx="3663029" cy="373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53725" y="201450"/>
            <a:ext cx="9144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Comic Sans MS"/>
                <a:ea typeface="Comic Sans MS"/>
                <a:cs typeface="Comic Sans MS"/>
                <a:sym typeface="Comic Sans MS"/>
              </a:rPr>
              <a:t>Eu saio do trabalho às 17h e volto para casa. 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325" y="1091125"/>
            <a:ext cx="3992800" cy="39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53725" y="201450"/>
            <a:ext cx="9144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pt-BR" b="1" dirty="0">
                <a:latin typeface="Comic Sans MS"/>
                <a:ea typeface="Comic Sans MS"/>
                <a:cs typeface="Comic Sans MS"/>
                <a:sym typeface="Comic Sans MS"/>
              </a:rPr>
              <a:t>Ao chegar em casa, às 18h30, eu janto e vou assistir minha aula online.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56550"/>
            <a:ext cx="3726456" cy="34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4">
            <a:alphaModFix/>
          </a:blip>
          <a:srcRect b="19910"/>
          <a:stretch/>
        </p:blipFill>
        <p:spPr>
          <a:xfrm>
            <a:off x="4820150" y="1590075"/>
            <a:ext cx="3726450" cy="3367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53725" y="201450"/>
            <a:ext cx="9144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Comic Sans MS"/>
                <a:ea typeface="Comic Sans MS"/>
                <a:cs typeface="Comic Sans MS"/>
                <a:sym typeface="Comic Sans MS"/>
              </a:rPr>
              <a:t>Eu durmo às 23h. 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300" y="1137225"/>
            <a:ext cx="5184826" cy="381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148</Words>
  <Application>Microsoft Office PowerPoint</Application>
  <PresentationFormat>Affichage à l'écran (16:9)</PresentationFormat>
  <Paragraphs>13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Comic Sans MS</vt:lpstr>
      <vt:lpstr>Amatic SC</vt:lpstr>
      <vt:lpstr>Arial</vt:lpstr>
      <vt:lpstr>Simple Light</vt:lpstr>
      <vt:lpstr>MINHA ROTINA NO BRASIL</vt:lpstr>
      <vt:lpstr>No Brasil, de segunda à sexta-feira, eu acordo às 5h40…</vt:lpstr>
      <vt:lpstr>Eu tomo banho, me arrumo e tomo café da manhã.</vt:lpstr>
      <vt:lpstr>Às 6h30, eu pego o ônibus para ir para o trabalho.</vt:lpstr>
      <vt:lpstr>Às 7h30, eu chego ao trabalho.</vt:lpstr>
      <vt:lpstr>Às 12h, eu saio com os meus colegas de trabalho para almoçar. Nós voltamos ao trabalho às 13h.</vt:lpstr>
      <vt:lpstr>Eu saio do trabalho às 17h e volto para casa. </vt:lpstr>
      <vt:lpstr>Ao chegar em casa, às 18h30, eu janto e vou assistir minha aula online. </vt:lpstr>
      <vt:lpstr>Eu durmo às 23h. </vt:lpstr>
      <vt:lpstr>Durante o fim de semana, eu posso acordar mais tarde, entre 7 e 9h.   </vt:lpstr>
      <vt:lpstr>Aos sábados, eu me ocupo com a limpeza da casa. </vt:lpstr>
      <vt:lpstr>Aos domingos, posso ir à praia ou encontrar alguns amigos.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MINHA ROTINA NO BRASIL</dc:title>
  <cp:lastModifiedBy>Angelina CAUSSÉ</cp:lastModifiedBy>
  <cp:revision>4</cp:revision>
  <dcterms:modified xsi:type="dcterms:W3CDTF">2023-01-17T10:16:21Z</dcterms:modified>
</cp:coreProperties>
</file>