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9"/>
  </p:normalViewPr>
  <p:slideViewPr>
    <p:cSldViewPr snapToGrid="0" snapToObjects="1">
      <p:cViewPr varScale="1">
        <p:scale>
          <a:sx n="32" d="100"/>
          <a:sy n="32" d="100"/>
        </p:scale>
        <p:origin x="9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eur et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1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13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écla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1160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Déclaration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ait import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z="25000" b="1" spc="-250"/>
            </a:lvl5pPr>
          </a:lstStyle>
          <a:p>
            <a:r>
              <a:t>100 %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7" name="Données clés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Données clés</a:t>
            </a:r>
          </a:p>
        </p:txBody>
      </p:sp>
      <p:sp>
        <p:nvSpPr>
          <p:cNvPr id="108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Attribution</a:t>
            </a:r>
          </a:p>
        </p:txBody>
      </p:sp>
      <p:sp>
        <p:nvSpPr>
          <p:cNvPr id="116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z="8500" spc="-17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« Citation notable »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>
            <a:spLocks noGrp="1"/>
          </p:cNvSpPr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Image"/>
          <p:cNvSpPr>
            <a:spLocks noGrp="1"/>
          </p:cNvSpPr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Image"/>
          <p:cNvSpPr>
            <a:spLocks noGrp="1"/>
          </p:cNvSpPr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>
            <a:spLocks noGrp="1"/>
          </p:cNvSpPr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Titre de la présentation"/>
          <p:cNvSpPr txBox="1">
            <a:spLocks noGrp="1"/>
          </p:cNvSpPr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z="11600" spc="-232"/>
            </a:lvl1pPr>
          </a:lstStyle>
          <a:p>
            <a:r>
              <a:t>Titre de la présentation</a:t>
            </a:r>
          </a:p>
        </p:txBody>
      </p:sp>
      <p:sp>
        <p:nvSpPr>
          <p:cNvPr id="23" name="Auteur et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3600" b="1"/>
            </a:lvl1pPr>
          </a:lstStyle>
          <a:p>
            <a:r>
              <a:t>Auteur et date</a:t>
            </a:r>
          </a:p>
        </p:txBody>
      </p:sp>
      <p:sp>
        <p:nvSpPr>
          <p:cNvPr id="2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la présentation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utre titre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>
            <a:spLocks noGrp="1"/>
          </p:cNvSpPr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r>
              <a:t>Titre de diapositive</a:t>
            </a:r>
          </a:p>
        </p:txBody>
      </p:sp>
      <p:sp>
        <p:nvSpPr>
          <p:cNvPr id="34" name="Texte niveau 1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5pPr>
          </a:lstStyle>
          <a:p>
            <a:r>
              <a:t>Sous-titre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5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de diapositiv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43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44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61" name="Texte niveau 1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2" name="660384004_1290x1720.jpg"/>
          <p:cNvSpPr>
            <a:spLocks noGrp="1"/>
          </p:cNvSpPr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3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64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itre de section"/>
          <p:cNvSpPr txBox="1">
            <a:spLocks noGrp="1"/>
          </p:cNvSpPr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sz="11600" b="0" spc="-232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Titre de section</a:t>
            </a:r>
          </a:p>
        </p:txBody>
      </p:sp>
      <p:sp>
        <p:nvSpPr>
          <p:cNvPr id="72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re seul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r>
              <a:t>Titre de diapositive</a:t>
            </a:r>
          </a:p>
        </p:txBody>
      </p:sp>
      <p:sp>
        <p:nvSpPr>
          <p:cNvPr id="80" name="Sous-titre de diapositiv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diapositive</a:t>
            </a:r>
          </a:p>
        </p:txBody>
      </p:sp>
      <p:sp>
        <p:nvSpPr>
          <p:cNvPr id="8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rdre du jo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itre de l’ordre du jour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r>
              <a:t>Titre de l’ordre du jour</a:t>
            </a:r>
          </a:p>
        </p:txBody>
      </p:sp>
      <p:sp>
        <p:nvSpPr>
          <p:cNvPr id="89" name="Sous-titre de l’ordre du jour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sz="5500" b="1"/>
            </a:lvl1pPr>
          </a:lstStyle>
          <a:p>
            <a:r>
              <a:t>Sous-titre de l’ordre du jour</a:t>
            </a:r>
          </a:p>
        </p:txBody>
      </p:sp>
      <p:sp>
        <p:nvSpPr>
          <p:cNvPr id="90" name="Texte niveau 1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z="5500" spc="-55"/>
            </a:lvl5pPr>
          </a:lstStyle>
          <a:p>
            <a:r>
              <a:t>Rubriques de l’ordre du jour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Numéro de diapositiv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‹N°›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de diapositive"/>
          <p:cNvSpPr txBox="1">
            <a:spLocks noGrp="1"/>
          </p:cNvSpPr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Titre de diapositive</a:t>
            </a:r>
          </a:p>
        </p:txBody>
      </p:sp>
      <p:sp>
        <p:nvSpPr>
          <p:cNvPr id="3" name="Texte niveau 1…"/>
          <p:cNvSpPr txBox="1">
            <a:spLocks noGrp="1"/>
          </p:cNvSpPr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Texte de puce de diapositive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éro de diapositive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500" b="1" i="0" u="none" strike="noStrike" cap="none" spc="-17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sz="48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aux angles arrondis"/>
          <p:cNvSpPr/>
          <p:nvPr/>
        </p:nvSpPr>
        <p:spPr>
          <a:xfrm>
            <a:off x="4311302" y="821919"/>
            <a:ext cx="2766060" cy="733804"/>
          </a:xfrm>
          <a:prstGeom prst="roundRect">
            <a:avLst>
              <a:gd name="adj" fmla="val 27297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fr-FR"/>
          </a:p>
        </p:txBody>
      </p:sp>
      <p:sp>
        <p:nvSpPr>
          <p:cNvPr id="152" name="Rectangle aux angles arrondis"/>
          <p:cNvSpPr/>
          <p:nvPr/>
        </p:nvSpPr>
        <p:spPr>
          <a:xfrm>
            <a:off x="262542" y="840757"/>
            <a:ext cx="3812427" cy="733804"/>
          </a:xfrm>
          <a:prstGeom prst="roundRect">
            <a:avLst>
              <a:gd name="adj" fmla="val 27297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fr-FR"/>
          </a:p>
        </p:txBody>
      </p:sp>
      <p:sp>
        <p:nvSpPr>
          <p:cNvPr id="153" name="Sequência:"/>
          <p:cNvSpPr txBox="1"/>
          <p:nvPr/>
        </p:nvSpPr>
        <p:spPr>
          <a:xfrm>
            <a:off x="244424" y="51093"/>
            <a:ext cx="4053674" cy="8412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80000"/>
              </a:lnSpc>
              <a:defRPr sz="6000" b="1" spc="-119">
                <a:solidFill>
                  <a:srgbClr val="000000"/>
                </a:solidFill>
              </a:defRPr>
            </a:lvl1pPr>
          </a:lstStyle>
          <a:p>
            <a:r>
              <a:rPr lang="fr-FR" dirty="0" err="1"/>
              <a:t>Sequência</a:t>
            </a:r>
            <a:r>
              <a:rPr lang="fr-FR" dirty="0"/>
              <a:t>:</a:t>
            </a:r>
          </a:p>
        </p:txBody>
      </p:sp>
      <p:sp>
        <p:nvSpPr>
          <p:cNvPr id="154" name="Nível:"/>
          <p:cNvSpPr txBox="1"/>
          <p:nvPr/>
        </p:nvSpPr>
        <p:spPr>
          <a:xfrm>
            <a:off x="4691389" y="933020"/>
            <a:ext cx="921727" cy="4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 sz="2500">
                <a:solidFill>
                  <a:srgbClr val="000000"/>
                </a:solidFill>
              </a:defRPr>
            </a:lvl1pPr>
          </a:lstStyle>
          <a:p>
            <a:r>
              <a:rPr lang="fr-FR" dirty="0" err="1"/>
              <a:t>Nível</a:t>
            </a:r>
            <a:r>
              <a:rPr lang="fr-FR" dirty="0"/>
              <a:t>:</a:t>
            </a:r>
          </a:p>
        </p:txBody>
      </p:sp>
      <p:sp>
        <p:nvSpPr>
          <p:cNvPr id="155" name="Turma:"/>
          <p:cNvSpPr txBox="1"/>
          <p:nvPr/>
        </p:nvSpPr>
        <p:spPr>
          <a:xfrm>
            <a:off x="334525" y="983239"/>
            <a:ext cx="2366032" cy="4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 sz="2500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Classe / </a:t>
            </a:r>
            <a:r>
              <a:rPr lang="fr-FR" dirty="0" err="1"/>
              <a:t>Turma</a:t>
            </a:r>
            <a:r>
              <a:rPr lang="fr-FR" dirty="0"/>
              <a:t>:</a:t>
            </a:r>
          </a:p>
        </p:txBody>
      </p:sp>
      <p:grpSp>
        <p:nvGrpSpPr>
          <p:cNvPr id="158" name="Grouper"/>
          <p:cNvGrpSpPr/>
          <p:nvPr/>
        </p:nvGrpSpPr>
        <p:grpSpPr>
          <a:xfrm>
            <a:off x="7271062" y="842297"/>
            <a:ext cx="16772283" cy="733805"/>
            <a:chOff x="0" y="0"/>
            <a:chExt cx="16772281" cy="733804"/>
          </a:xfrm>
        </p:grpSpPr>
        <p:sp>
          <p:nvSpPr>
            <p:cNvPr id="156" name="Rectangle aux angles arrondis"/>
            <p:cNvSpPr/>
            <p:nvPr/>
          </p:nvSpPr>
          <p:spPr>
            <a:xfrm>
              <a:off x="0" y="0"/>
              <a:ext cx="16772281" cy="733804"/>
            </a:xfrm>
            <a:prstGeom prst="roundRect">
              <a:avLst>
                <a:gd name="adj" fmla="val 27297"/>
              </a:avLst>
            </a:prstGeom>
            <a:solidFill>
              <a:srgbClr val="FFFFFF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 defTabSz="825500">
                <a:defRPr sz="3200">
                  <a:solidFill>
                    <a:srgbClr val="FFFFFF"/>
                  </a:solidFill>
                  <a:latin typeface="Helvetica Neue Medium"/>
                  <a:ea typeface="Helvetica Neue Medium"/>
                  <a:cs typeface="Helvetica Neue Medium"/>
                  <a:sym typeface="Helvetica Neue Medium"/>
                </a:defRPr>
              </a:pPr>
              <a:endParaRPr lang="fr-FR"/>
            </a:p>
          </p:txBody>
        </p:sp>
        <p:sp>
          <p:nvSpPr>
            <p:cNvPr id="157" name="Sujet / Assunto :"/>
            <p:cNvSpPr txBox="1"/>
            <p:nvPr/>
          </p:nvSpPr>
          <p:spPr>
            <a:xfrm>
              <a:off x="306898" y="154659"/>
              <a:ext cx="16229050" cy="51809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>
              <a:lvl1pPr algn="l">
                <a:lnSpc>
                  <a:spcPct val="90000"/>
                </a:lnSpc>
                <a:spcBef>
                  <a:spcPts val="4500"/>
                </a:spcBef>
                <a:defRPr sz="3000">
                  <a:solidFill>
                    <a:srgbClr val="000000"/>
                  </a:solidFill>
                </a:defRPr>
              </a:lvl1pPr>
            </a:lstStyle>
            <a:p>
              <a:r>
                <a:rPr lang="fr-FR"/>
                <a:t>Sujet / Assunto :</a:t>
              </a:r>
            </a:p>
          </p:txBody>
        </p:sp>
      </p:grpSp>
      <p:sp>
        <p:nvSpPr>
          <p:cNvPr id="159" name="Objectifs linguistiques:"/>
          <p:cNvSpPr txBox="1"/>
          <p:nvPr/>
        </p:nvSpPr>
        <p:spPr>
          <a:xfrm>
            <a:off x="435968" y="2153955"/>
            <a:ext cx="7942958" cy="4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 sz="2500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Objectifs linguistiques : </a:t>
            </a:r>
          </a:p>
        </p:txBody>
      </p:sp>
      <p:sp>
        <p:nvSpPr>
          <p:cNvPr id="160" name="Rectangle aux angles arrondis"/>
          <p:cNvSpPr/>
          <p:nvPr/>
        </p:nvSpPr>
        <p:spPr>
          <a:xfrm>
            <a:off x="8816359" y="1843531"/>
            <a:ext cx="8114339" cy="4917563"/>
          </a:xfrm>
          <a:prstGeom prst="roundRect">
            <a:avLst>
              <a:gd name="adj" fmla="val 13944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fr-FR"/>
          </a:p>
        </p:txBody>
      </p:sp>
      <p:sp>
        <p:nvSpPr>
          <p:cNvPr id="161" name="Rectangle aux angles arrondis"/>
          <p:cNvSpPr/>
          <p:nvPr/>
        </p:nvSpPr>
        <p:spPr>
          <a:xfrm>
            <a:off x="8669732" y="6910581"/>
            <a:ext cx="15500624" cy="6340253"/>
          </a:xfrm>
          <a:prstGeom prst="roundRect">
            <a:avLst>
              <a:gd name="adj" fmla="val 9410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fr-FR"/>
          </a:p>
        </p:txBody>
      </p:sp>
      <p:sp>
        <p:nvSpPr>
          <p:cNvPr id="162" name="Rectangle aux angles arrondis"/>
          <p:cNvSpPr/>
          <p:nvPr/>
        </p:nvSpPr>
        <p:spPr>
          <a:xfrm>
            <a:off x="242163" y="1908580"/>
            <a:ext cx="8308852" cy="3940162"/>
          </a:xfrm>
          <a:prstGeom prst="roundRect">
            <a:avLst>
              <a:gd name="adj" fmla="val 12817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fr-FR"/>
          </a:p>
        </p:txBody>
      </p:sp>
      <p:sp>
        <p:nvSpPr>
          <p:cNvPr id="163" name="Rectangle aux angles arrondis"/>
          <p:cNvSpPr/>
          <p:nvPr/>
        </p:nvSpPr>
        <p:spPr>
          <a:xfrm>
            <a:off x="17292413" y="1930680"/>
            <a:ext cx="6814135" cy="4861216"/>
          </a:xfrm>
          <a:prstGeom prst="roundRect">
            <a:avLst>
              <a:gd name="adj" fmla="val 10756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fr-FR"/>
          </a:p>
        </p:txBody>
      </p:sp>
      <p:sp>
        <p:nvSpPr>
          <p:cNvPr id="164" name="Rectangle aux angles arrondis"/>
          <p:cNvSpPr/>
          <p:nvPr/>
        </p:nvSpPr>
        <p:spPr>
          <a:xfrm>
            <a:off x="217738" y="5945715"/>
            <a:ext cx="8308852" cy="3963819"/>
          </a:xfrm>
          <a:prstGeom prst="roundRect">
            <a:avLst>
              <a:gd name="adj" fmla="val 12740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fr-FR"/>
          </a:p>
        </p:txBody>
      </p:sp>
      <p:sp>
        <p:nvSpPr>
          <p:cNvPr id="165" name="Rectangle aux angles arrondis"/>
          <p:cNvSpPr/>
          <p:nvPr/>
        </p:nvSpPr>
        <p:spPr>
          <a:xfrm>
            <a:off x="177172" y="10008763"/>
            <a:ext cx="8296945" cy="3486380"/>
          </a:xfrm>
          <a:prstGeom prst="roundRect">
            <a:avLst>
              <a:gd name="adj" fmla="val 14485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lang="fr-FR"/>
          </a:p>
        </p:txBody>
      </p:sp>
      <p:sp>
        <p:nvSpPr>
          <p:cNvPr id="166" name="Objectifs culturels:"/>
          <p:cNvSpPr txBox="1"/>
          <p:nvPr/>
        </p:nvSpPr>
        <p:spPr>
          <a:xfrm>
            <a:off x="393223" y="6025719"/>
            <a:ext cx="7864842" cy="434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Objectifs culturels : </a:t>
            </a:r>
          </a:p>
        </p:txBody>
      </p:sp>
      <p:sp>
        <p:nvSpPr>
          <p:cNvPr id="167" name="Structure / Estrutura :"/>
          <p:cNvSpPr txBox="1"/>
          <p:nvPr/>
        </p:nvSpPr>
        <p:spPr>
          <a:xfrm>
            <a:off x="9263070" y="1964427"/>
            <a:ext cx="7477355" cy="4349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Structure / </a:t>
            </a:r>
            <a:r>
              <a:rPr lang="fr-FR" dirty="0" err="1"/>
              <a:t>Estrutura</a:t>
            </a:r>
            <a:r>
              <a:rPr lang="fr-FR" dirty="0"/>
              <a:t> : </a:t>
            </a:r>
          </a:p>
        </p:txBody>
      </p:sp>
      <p:sp>
        <p:nvSpPr>
          <p:cNvPr id="168" name="Sources / Fontes :"/>
          <p:cNvSpPr txBox="1"/>
          <p:nvPr/>
        </p:nvSpPr>
        <p:spPr>
          <a:xfrm>
            <a:off x="8857995" y="7155117"/>
            <a:ext cx="15450433" cy="3024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lnSpc>
                <a:spcPct val="50000"/>
              </a:lnSpc>
              <a:spcBef>
                <a:spcPts val="4500"/>
              </a:spcBef>
              <a:defRPr sz="2300">
                <a:solidFill>
                  <a:srgbClr val="000000"/>
                </a:solidFill>
              </a:defRPr>
            </a:lvl1pPr>
          </a:lstStyle>
          <a:p>
            <a:r>
              <a:rPr lang="fr-FR"/>
              <a:t>Sources / Fontes : </a:t>
            </a:r>
          </a:p>
        </p:txBody>
      </p:sp>
      <p:sp>
        <p:nvSpPr>
          <p:cNvPr id="169" name="Tâche finale / Tarefa final :"/>
          <p:cNvSpPr txBox="1"/>
          <p:nvPr/>
        </p:nvSpPr>
        <p:spPr>
          <a:xfrm>
            <a:off x="17439780" y="2022193"/>
            <a:ext cx="6190556" cy="548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spcBef>
                <a:spcPts val="4500"/>
              </a:spcBef>
              <a:defRPr sz="2900">
                <a:solidFill>
                  <a:srgbClr val="000000"/>
                </a:solidFill>
              </a:defRPr>
            </a:lvl1pPr>
          </a:lstStyle>
          <a:p>
            <a:r>
              <a:rPr lang="fr-FR" dirty="0"/>
              <a:t>Tâche finale / Tarefa final :</a:t>
            </a:r>
          </a:p>
        </p:txBody>
      </p:sp>
      <p:sp>
        <p:nvSpPr>
          <p:cNvPr id="170" name="Objectifs pragmatiques:"/>
          <p:cNvSpPr txBox="1"/>
          <p:nvPr/>
        </p:nvSpPr>
        <p:spPr>
          <a:xfrm>
            <a:off x="446437" y="10161787"/>
            <a:ext cx="7811628" cy="448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l">
              <a:lnSpc>
                <a:spcPct val="90000"/>
              </a:lnSpc>
              <a:spcBef>
                <a:spcPts val="4500"/>
              </a:spcBef>
              <a:defRPr sz="2500">
                <a:solidFill>
                  <a:srgbClr val="000000"/>
                </a:solidFill>
              </a:defRPr>
            </a:pPr>
            <a:r>
              <a:rPr lang="fr-FR" dirty="0"/>
              <a:t>Objectifs pragmatiques : </a:t>
            </a:r>
          </a:p>
        </p:txBody>
      </p:sp>
      <p:sp>
        <p:nvSpPr>
          <p:cNvPr id="171" name="Créé et partagé par Luciana de Souza Idehara"/>
          <p:cNvSpPr txBox="1"/>
          <p:nvPr/>
        </p:nvSpPr>
        <p:spPr>
          <a:xfrm>
            <a:off x="19455548" y="13316798"/>
            <a:ext cx="4615046" cy="364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700">
                <a:solidFill>
                  <a:srgbClr val="000000"/>
                </a:solidFill>
              </a:defRPr>
            </a:lvl1pPr>
          </a:lstStyle>
          <a:p>
            <a:r>
              <a:rPr lang="fr-FR"/>
              <a:t>Créé et partagé par Luciana de Souza Idehara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43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Helvetica Neue</vt:lpstr>
      <vt:lpstr>Helvetica Neue Medium</vt:lpstr>
      <vt:lpstr>21_BasicWhite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acausse</dc:creator>
  <cp:lastModifiedBy>Angelina CAUSSÉ</cp:lastModifiedBy>
  <cp:revision>4</cp:revision>
  <dcterms:modified xsi:type="dcterms:W3CDTF">2024-01-31T12:06:04Z</dcterms:modified>
</cp:coreProperties>
</file>