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7" r:id="rId3"/>
    <p:sldId id="266" r:id="rId4"/>
    <p:sldId id="267" r:id="rId5"/>
    <p:sldId id="258" r:id="rId6"/>
    <p:sldId id="265" r:id="rId7"/>
    <p:sldId id="276" r:id="rId8"/>
    <p:sldId id="261" r:id="rId9"/>
    <p:sldId id="269" r:id="rId10"/>
    <p:sldId id="274" r:id="rId11"/>
    <p:sldId id="275" r:id="rId12"/>
    <p:sldId id="277" r:id="rId13"/>
    <p:sldId id="270" r:id="rId14"/>
    <p:sldId id="280" r:id="rId15"/>
    <p:sldId id="263" r:id="rId16"/>
    <p:sldId id="272" r:id="rId17"/>
    <p:sldId id="271" r:id="rId18"/>
    <p:sldId id="278" r:id="rId19"/>
    <p:sldId id="273" r:id="rId20"/>
    <p:sldId id="279" r:id="rId21"/>
    <p:sldId id="281" r:id="rId22"/>
    <p:sldId id="282" r:id="rId23"/>
    <p:sldId id="262" r:id="rId24"/>
    <p:sldId id="264" r:id="rId25"/>
  </p:sldIdLst>
  <p:sldSz cx="12192000" cy="6858000"/>
  <p:notesSz cx="6858000" cy="9144000"/>
  <p:defaultTextStyle>
    <a:defPPr rtl="0"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93D81CF-94F2-401A-BA57-92F5A7B2D0C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89" autoAdjust="0"/>
  </p:normalViewPr>
  <p:slideViewPr>
    <p:cSldViewPr snapToGrid="0">
      <p:cViewPr varScale="1">
        <p:scale>
          <a:sx n="98" d="100"/>
          <a:sy n="98" d="100"/>
        </p:scale>
        <p:origin x="110" y="8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6" d="100"/>
          <a:sy n="86" d="100"/>
        </p:scale>
        <p:origin x="311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6213459645669296E-2"/>
          <c:y val="4.6495288359681336E-2"/>
          <c:w val="0.93909904035433078"/>
          <c:h val="0.778017730190838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à manger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Feuil1!$A$2:$A$5</c:f>
              <c:strCache>
                <c:ptCount val="2"/>
                <c:pt idx="0">
                  <c:v>homens </c:v>
                </c:pt>
                <c:pt idx="1">
                  <c:v>mulheres 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8F-45BF-83BE-E032F830F17F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la vaisselle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Feuil1!$A$2:$A$5</c:f>
              <c:strCache>
                <c:ptCount val="2"/>
                <c:pt idx="0">
                  <c:v>homens </c:v>
                </c:pt>
                <c:pt idx="1">
                  <c:v>mulheres </c:v>
                </c:pt>
              </c:strCache>
            </c:strRef>
          </c:cat>
          <c:val>
            <c:numRef>
              <c:f>Feuil1!$C$2:$C$5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B8F-45BF-83BE-E032F830F17F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le balai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Feuil1!$A$2:$A$5</c:f>
              <c:strCache>
                <c:ptCount val="2"/>
                <c:pt idx="0">
                  <c:v>homens </c:v>
                </c:pt>
                <c:pt idx="1">
                  <c:v>mulheres </c:v>
                </c:pt>
              </c:strCache>
            </c:strRef>
          </c:cat>
          <c:val>
            <c:numRef>
              <c:f>Feuil1!$D$2:$D$5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B8F-45BF-83BE-E032F830F17F}"/>
            </c:ext>
          </c:extLst>
        </c:ser>
        <c:ser>
          <c:idx val="3"/>
          <c:order val="3"/>
          <c:tx>
            <c:strRef>
              <c:f>Feuil1!$E$1</c:f>
              <c:strCache>
                <c:ptCount val="1"/>
                <c:pt idx="0">
                  <c:v>total 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Feuil1!$A$2:$A$5</c:f>
              <c:strCache>
                <c:ptCount val="2"/>
                <c:pt idx="0">
                  <c:v>homens </c:v>
                </c:pt>
                <c:pt idx="1">
                  <c:v>mulheres </c:v>
                </c:pt>
              </c:strCache>
            </c:strRef>
          </c:cat>
          <c:val>
            <c:numRef>
              <c:f>Feuil1!$E$2:$E$5</c:f>
              <c:numCache>
                <c:formatCode>General</c:formatCode>
                <c:ptCount val="4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B8F-45BF-83BE-E032F830F1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71832768"/>
        <c:axId val="471826944"/>
      </c:barChart>
      <c:catAx>
        <c:axId val="471832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71826944"/>
        <c:crosses val="autoZero"/>
        <c:auto val="1"/>
        <c:lblAlgn val="ctr"/>
        <c:lblOffset val="100"/>
        <c:noMultiLvlLbl val="0"/>
      </c:catAx>
      <c:valAx>
        <c:axId val="4718269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71832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3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>
            <a:extLst>
              <a:ext uri="{FF2B5EF4-FFF2-40B4-BE49-F238E27FC236}">
                <a16:creationId xmlns:a16="http://schemas.microsoft.com/office/drawing/2014/main" id="{830594C5-4210-4C0B-94C8-05EA2A2738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A07B545-CB7B-485B-8848-24C5090D7CC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E2853A2-F7E2-4B2B-90B9-8B6DB830EAEB}" type="datetime1">
              <a:rPr lang="fr-FR" smtClean="0"/>
              <a:t>13/03/2023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D9E7E0C-EC12-408D-80EA-659FD94A65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F952D70-4DD5-4630-8772-5085BDBF1D2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1D13D6A-DFDD-4B27-9F53-83C0CD9331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69633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 noProof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5C86D4E-2E32-426F-83F9-7CC91B4997B8}" type="datetime1">
              <a:rPr lang="fr-FR" noProof="0" smtClean="0"/>
              <a:t>13/03/2023</a:t>
            </a:fld>
            <a:endParaRPr lang="fr-FR" noProof="0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A1D7B6F-E65C-42E7-86A5-0A01C6C95227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29543265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BA1D7B6F-E65C-42E7-86A5-0A01C6C95227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73989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96049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41753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20423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85241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58500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49279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82060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14896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6450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78484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sme 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orme libre : Forme 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40" name="Forme libre : Forme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41" name="Forme libre : Forme 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6" name="Forme libre : Forme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7" name="Forme libre : Forme 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9" name="Forme libre : Forme 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6" name="Forme libre : Forme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8" name="Forme libre : Forme 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9" name="Forme libre : Forme 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0" name="Forme libre : Forme 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1" name="Forme libre : Forme 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2" name="Forme libre : Forme 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3" name="Forme libre : Forme 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5" name="Forme libre : Forme 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3" name="Sous-titre 2">
            <a:extLst>
              <a:ext uri="{FF2B5EF4-FFF2-40B4-BE49-F238E27FC236}">
                <a16:creationId xmlns:a16="http://schemas.microsoft.com/office/drawing/2014/main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8126323" y="5127866"/>
            <a:ext cx="3963590" cy="858767"/>
          </a:xfrm>
        </p:spPr>
        <p:txBody>
          <a:bodyPr rtlCol="0" anchor="ctr" anchorCtr="0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fr-FR" noProof="0"/>
              <a:t>CLIQUEZ POUR MODIFIER LE MASTER</a:t>
            </a:r>
          </a:p>
        </p:txBody>
      </p:sp>
      <p:sp>
        <p:nvSpPr>
          <p:cNvPr id="42" name="Espace réservé d’image 26">
            <a:extLst>
              <a:ext uri="{FF2B5EF4-FFF2-40B4-BE49-F238E27FC236}">
                <a16:creationId xmlns:a16="http://schemas.microsoft.com/office/drawing/2014/main" id="{C109A47C-99A8-42F1-AF6B-F5CB08E6BC9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0" y="1115082"/>
            <a:ext cx="6230657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7262451" y="2726139"/>
            <a:ext cx="4851352" cy="1827069"/>
          </a:xfrm>
        </p:spPr>
        <p:txBody>
          <a:bodyPr rtlCol="0"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Présentation</a:t>
            </a:r>
            <a:br>
              <a:rPr lang="fr-FR" noProof="0"/>
            </a:br>
            <a:r>
              <a:rPr lang="fr-FR" noProof="0"/>
              <a:t>Titre</a:t>
            </a:r>
          </a:p>
        </p:txBody>
      </p:sp>
      <p:sp>
        <p:nvSpPr>
          <p:cNvPr id="45" name="Espace réservé au texte 44">
            <a:extLst>
              <a:ext uri="{FF2B5EF4-FFF2-40B4-BE49-F238E27FC236}">
                <a16:creationId xmlns:a16="http://schemas.microsoft.com/office/drawing/2014/main" id="{01A16A82-6F5C-4DAC-A624-CA3711A1B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720000">
            <a:off x="9571721" y="580664"/>
            <a:ext cx="1391775" cy="858837"/>
          </a:xfrm>
        </p:spPr>
        <p:txBody>
          <a:bodyPr rtlCol="0"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fr-FR" noProof="0"/>
              <a:t>MOIS</a:t>
            </a:r>
            <a:br>
              <a:rPr lang="fr-FR" noProof="0"/>
            </a:br>
            <a:r>
              <a:rPr lang="fr-FR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3771749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remerci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aphisme 35">
            <a:extLst>
              <a:ext uri="{FF2B5EF4-FFF2-40B4-BE49-F238E27FC236}">
                <a16:creationId xmlns:a16="http://schemas.microsoft.com/office/drawing/2014/main" id="{B00A1772-2B8D-4677-8511-3E067F67A72F}"/>
              </a:ext>
            </a:extLst>
          </p:cNvPr>
          <p:cNvGrpSpPr/>
          <p:nvPr userDrawn="1"/>
        </p:nvGrpSpPr>
        <p:grpSpPr>
          <a:xfrm>
            <a:off x="6678503" y="1430186"/>
            <a:ext cx="5526208" cy="2613848"/>
            <a:chOff x="6678503" y="665690"/>
            <a:chExt cx="5526208" cy="2613848"/>
          </a:xfrm>
        </p:grpSpPr>
        <p:sp>
          <p:nvSpPr>
            <p:cNvPr id="42" name="Forme libre : Forme 41">
              <a:extLst>
                <a:ext uri="{FF2B5EF4-FFF2-40B4-BE49-F238E27FC236}">
                  <a16:creationId xmlns:a16="http://schemas.microsoft.com/office/drawing/2014/main" id="{FB0F16C2-C8ED-4461-B34C-5CEB29F1C450}"/>
                </a:ext>
              </a:extLst>
            </p:cNvPr>
            <p:cNvSpPr/>
            <p:nvPr/>
          </p:nvSpPr>
          <p:spPr>
            <a:xfrm>
              <a:off x="6678503" y="1272318"/>
              <a:ext cx="5526208" cy="2007220"/>
            </a:xfrm>
            <a:custGeom>
              <a:avLst/>
              <a:gdLst>
                <a:gd name="connsiteX0" fmla="*/ 5514767 w 5526207"/>
                <a:gd name="connsiteY0" fmla="*/ 573560 h 2007220"/>
                <a:gd name="connsiteX1" fmla="*/ 355703 w 5526207"/>
                <a:gd name="connsiteY1" fmla="*/ 33643 h 2007220"/>
                <a:gd name="connsiteX2" fmla="*/ 12697 w 5526207"/>
                <a:gd name="connsiteY2" fmla="*/ 1284980 h 2007220"/>
                <a:gd name="connsiteX3" fmla="*/ 5514767 w 5526207"/>
                <a:gd name="connsiteY3" fmla="*/ 1998940 h 2007220"/>
                <a:gd name="connsiteX4" fmla="*/ 5514767 w 5526207"/>
                <a:gd name="connsiteY4" fmla="*/ 573560 h 200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6207" h="2007220">
                  <a:moveTo>
                    <a:pt x="5514767" y="573560"/>
                  </a:moveTo>
                  <a:cubicBezTo>
                    <a:pt x="2157119" y="-150564"/>
                    <a:pt x="355703" y="33643"/>
                    <a:pt x="355703" y="33643"/>
                  </a:cubicBezTo>
                  <a:lnTo>
                    <a:pt x="12697" y="1284980"/>
                  </a:lnTo>
                  <a:cubicBezTo>
                    <a:pt x="12697" y="1284980"/>
                    <a:pt x="1368206" y="967381"/>
                    <a:pt x="5514767" y="1998940"/>
                  </a:cubicBezTo>
                  <a:lnTo>
                    <a:pt x="5514767" y="573560"/>
                  </a:lnTo>
                  <a:close/>
                </a:path>
              </a:pathLst>
            </a:custGeom>
            <a:gradFill>
              <a:gsLst>
                <a:gs pos="22000">
                  <a:schemeClr val="accent2">
                    <a:alpha val="10000"/>
                  </a:schemeClr>
                </a:gs>
                <a:gs pos="100000">
                  <a:schemeClr val="accent2">
                    <a:alpha val="40000"/>
                  </a:schemeClr>
                </a:gs>
              </a:gsLst>
              <a:lin ang="102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41" name="Forme libre : Forme 40">
              <a:extLst>
                <a:ext uri="{FF2B5EF4-FFF2-40B4-BE49-F238E27FC236}">
                  <a16:creationId xmlns:a16="http://schemas.microsoft.com/office/drawing/2014/main" id="{963814A1-9202-49D2-B985-1785CC4860DE}"/>
                </a:ext>
              </a:extLst>
            </p:cNvPr>
            <p:cNvSpPr/>
            <p:nvPr/>
          </p:nvSpPr>
          <p:spPr>
            <a:xfrm>
              <a:off x="7262884" y="665690"/>
              <a:ext cx="4941827" cy="2591601"/>
            </a:xfrm>
            <a:custGeom>
              <a:avLst/>
              <a:gdLst>
                <a:gd name="connsiteX0" fmla="*/ 4930387 w 4941827"/>
                <a:gd name="connsiteY0" fmla="*/ 1138265 h 2591601"/>
                <a:gd name="connsiteX1" fmla="*/ 383651 w 4941827"/>
                <a:gd name="connsiteY1" fmla="*/ 12697 h 2591601"/>
                <a:gd name="connsiteX2" fmla="*/ 12697 w 4941827"/>
                <a:gd name="connsiteY2" fmla="*/ 1366935 h 2591601"/>
                <a:gd name="connsiteX3" fmla="*/ 4930387 w 4941827"/>
                <a:gd name="connsiteY3" fmla="*/ 2583971 h 259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41827" h="2591601">
                  <a:moveTo>
                    <a:pt x="4930387" y="1138265"/>
                  </a:moveTo>
                  <a:lnTo>
                    <a:pt x="383651" y="12697"/>
                  </a:lnTo>
                  <a:lnTo>
                    <a:pt x="12697" y="1366935"/>
                  </a:lnTo>
                  <a:lnTo>
                    <a:pt x="4930387" y="258397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44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14" name="Forme libre : Forme 13">
            <a:extLst>
              <a:ext uri="{FF2B5EF4-FFF2-40B4-BE49-F238E27FC236}">
                <a16:creationId xmlns:a16="http://schemas.microsoft.com/office/drawing/2014/main" id="{D2973908-D73D-4ECB-A29B-831C44983FB3}"/>
              </a:ext>
            </a:extLst>
          </p:cNvPr>
          <p:cNvSpPr/>
          <p:nvPr/>
        </p:nvSpPr>
        <p:spPr>
          <a:xfrm>
            <a:off x="5886429" y="5240536"/>
            <a:ext cx="1486046" cy="1625760"/>
          </a:xfrm>
          <a:custGeom>
            <a:avLst/>
            <a:gdLst>
              <a:gd name="connsiteX0" fmla="*/ 1482236 w 1486046"/>
              <a:gd name="connsiteY0" fmla="*/ 12701 h 1625760"/>
              <a:gd name="connsiteX1" fmla="*/ 901789 w 1486046"/>
              <a:gd name="connsiteY1" fmla="*/ 491538 h 1625760"/>
              <a:gd name="connsiteX2" fmla="*/ 12701 w 1486046"/>
              <a:gd name="connsiteY2" fmla="*/ 1618139 h 1625760"/>
              <a:gd name="connsiteX3" fmla="*/ 431843 w 1486046"/>
              <a:gd name="connsiteY3" fmla="*/ 1618139 h 1625760"/>
              <a:gd name="connsiteX4" fmla="*/ 1188837 w 1486046"/>
              <a:gd name="connsiteY4" fmla="*/ 670626 h 1625760"/>
              <a:gd name="connsiteX5" fmla="*/ 1482236 w 1486046"/>
              <a:gd name="connsiteY5" fmla="*/ 12701 h 162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6046" h="1625760">
                <a:moveTo>
                  <a:pt x="1482236" y="12701"/>
                </a:moveTo>
                <a:lnTo>
                  <a:pt x="901789" y="491538"/>
                </a:lnTo>
                <a:lnTo>
                  <a:pt x="12701" y="1618139"/>
                </a:lnTo>
                <a:lnTo>
                  <a:pt x="431843" y="1618139"/>
                </a:lnTo>
                <a:lnTo>
                  <a:pt x="1188837" y="670626"/>
                </a:lnTo>
                <a:lnTo>
                  <a:pt x="1482236" y="12701"/>
                </a:lnTo>
                <a:close/>
              </a:path>
            </a:pathLst>
          </a:custGeom>
          <a:gradFill>
            <a:gsLst>
              <a:gs pos="0">
                <a:schemeClr val="accent3">
                  <a:alpha val="5000"/>
                </a:schemeClr>
              </a:gs>
              <a:gs pos="100000">
                <a:schemeClr val="accent6">
                  <a:alpha val="20000"/>
                </a:schemeClr>
              </a:gs>
            </a:gsLst>
            <a:lin ang="74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10" name="Forme libre : Forme 9">
            <a:extLst>
              <a:ext uri="{FF2B5EF4-FFF2-40B4-BE49-F238E27FC236}">
                <a16:creationId xmlns:a16="http://schemas.microsoft.com/office/drawing/2014/main" id="{334FC528-8248-470A-AD71-53711E01005E}"/>
              </a:ext>
            </a:extLst>
          </p:cNvPr>
          <p:cNvSpPr/>
          <p:nvPr/>
        </p:nvSpPr>
        <p:spPr>
          <a:xfrm>
            <a:off x="-13301" y="298479"/>
            <a:ext cx="2679964" cy="762075"/>
          </a:xfrm>
          <a:custGeom>
            <a:avLst/>
            <a:gdLst>
              <a:gd name="connsiteX0" fmla="*/ 12701 w 2679963"/>
              <a:gd name="connsiteY0" fmla="*/ 425492 h 762075"/>
              <a:gd name="connsiteX1" fmla="*/ 12701 w 2679963"/>
              <a:gd name="connsiteY1" fmla="*/ 755724 h 762075"/>
              <a:gd name="connsiteX2" fmla="*/ 2023309 w 2679963"/>
              <a:gd name="connsiteY2" fmla="*/ 334043 h 762075"/>
              <a:gd name="connsiteX3" fmla="*/ 2667263 w 2679963"/>
              <a:gd name="connsiteY3" fmla="*/ 12701 h 762075"/>
              <a:gd name="connsiteX4" fmla="*/ 2667263 w 2679963"/>
              <a:gd name="connsiteY4" fmla="*/ 12701 h 762075"/>
              <a:gd name="connsiteX5" fmla="*/ 1915349 w 2679963"/>
              <a:gd name="connsiteY5" fmla="*/ 12701 h 76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9963" h="762075">
                <a:moveTo>
                  <a:pt x="12701" y="425492"/>
                </a:moveTo>
                <a:lnTo>
                  <a:pt x="12701" y="755724"/>
                </a:lnTo>
                <a:lnTo>
                  <a:pt x="2023309" y="334043"/>
                </a:lnTo>
                <a:lnTo>
                  <a:pt x="2667263" y="12701"/>
                </a:lnTo>
                <a:lnTo>
                  <a:pt x="2667263" y="12701"/>
                </a:lnTo>
                <a:lnTo>
                  <a:pt x="1915349" y="12701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12" name="Forme libre : Forme 11">
            <a:extLst>
              <a:ext uri="{FF2B5EF4-FFF2-40B4-BE49-F238E27FC236}">
                <a16:creationId xmlns:a16="http://schemas.microsoft.com/office/drawing/2014/main" id="{AC925586-1EA9-4B0D-9E80-91777899FF7C}"/>
              </a:ext>
            </a:extLst>
          </p:cNvPr>
          <p:cNvSpPr/>
          <p:nvPr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16" name="Forme libre : Forme 15">
            <a:extLst>
              <a:ext uri="{FF2B5EF4-FFF2-40B4-BE49-F238E27FC236}">
                <a16:creationId xmlns:a16="http://schemas.microsoft.com/office/drawing/2014/main" id="{082ADE93-C591-447F-A2DD-56E8D22B23F6}"/>
              </a:ext>
            </a:extLst>
          </p:cNvPr>
          <p:cNvSpPr/>
          <p:nvPr/>
        </p:nvSpPr>
        <p:spPr>
          <a:xfrm>
            <a:off x="7752243" y="4099514"/>
            <a:ext cx="4445438" cy="1105009"/>
          </a:xfrm>
          <a:custGeom>
            <a:avLst/>
            <a:gdLst>
              <a:gd name="connsiteX0" fmla="*/ 4441627 w 4445437"/>
              <a:gd name="connsiteY0" fmla="*/ 297539 h 1105008"/>
              <a:gd name="connsiteX1" fmla="*/ 204490 w 4445437"/>
              <a:gd name="connsiteY1" fmla="*/ 13031 h 1105008"/>
              <a:gd name="connsiteX2" fmla="*/ 12701 w 4445437"/>
              <a:gd name="connsiteY2" fmla="*/ 786537 h 1105008"/>
              <a:gd name="connsiteX3" fmla="*/ 4441627 w 4445437"/>
              <a:gd name="connsiteY3" fmla="*/ 1092638 h 1105008"/>
              <a:gd name="connsiteX4" fmla="*/ 4441627 w 4445437"/>
              <a:gd name="connsiteY4" fmla="*/ 297539 h 11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5437" h="1105008">
                <a:moveTo>
                  <a:pt x="4441627" y="297539"/>
                </a:moveTo>
                <a:cubicBezTo>
                  <a:pt x="2135080" y="-8561"/>
                  <a:pt x="204490" y="13031"/>
                  <a:pt x="204490" y="13031"/>
                </a:cubicBezTo>
                <a:lnTo>
                  <a:pt x="12701" y="786537"/>
                </a:lnTo>
                <a:cubicBezTo>
                  <a:pt x="12701" y="786537"/>
                  <a:pt x="2273524" y="725572"/>
                  <a:pt x="4441627" y="1092638"/>
                </a:cubicBezTo>
                <a:lnTo>
                  <a:pt x="4441627" y="297539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0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9" name="Forme libre : Forme 8">
            <a:extLst>
              <a:ext uri="{FF2B5EF4-FFF2-40B4-BE49-F238E27FC236}">
                <a16:creationId xmlns:a16="http://schemas.microsoft.com/office/drawing/2014/main" id="{4F539762-F7DA-4468-979C-780676B34A92}"/>
              </a:ext>
            </a:extLst>
          </p:cNvPr>
          <p:cNvSpPr/>
          <p:nvPr/>
        </p:nvSpPr>
        <p:spPr>
          <a:xfrm>
            <a:off x="-13301" y="237513"/>
            <a:ext cx="2895885" cy="1028801"/>
          </a:xfrm>
          <a:custGeom>
            <a:avLst/>
            <a:gdLst>
              <a:gd name="connsiteX0" fmla="*/ 12701 w 2895885"/>
              <a:gd name="connsiteY0" fmla="*/ 1026261 h 1028801"/>
              <a:gd name="connsiteX1" fmla="*/ 2890805 w 2895885"/>
              <a:gd name="connsiteY1" fmla="*/ 414061 h 1028801"/>
              <a:gd name="connsiteX2" fmla="*/ 2805706 w 2895885"/>
              <a:gd name="connsiteY2" fmla="*/ 12701 h 1028801"/>
              <a:gd name="connsiteX3" fmla="*/ 12701 w 2895885"/>
              <a:gd name="connsiteY3" fmla="*/ 605850 h 102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5885" h="1028801">
                <a:moveTo>
                  <a:pt x="12701" y="1026261"/>
                </a:moveTo>
                <a:lnTo>
                  <a:pt x="2890805" y="414061"/>
                </a:lnTo>
                <a:lnTo>
                  <a:pt x="2805706" y="12701"/>
                </a:lnTo>
                <a:lnTo>
                  <a:pt x="12701" y="605850"/>
                </a:lnTo>
                <a:close/>
              </a:path>
            </a:pathLst>
          </a:custGeom>
          <a:blipFill>
            <a:blip r:embed="rId2"/>
            <a:srcRect/>
            <a:stretch>
              <a:fillRect l="-39712" t="16306" r="1769" b="-21354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11" name="Forme libre : Forme 10">
            <a:extLst>
              <a:ext uri="{FF2B5EF4-FFF2-40B4-BE49-F238E27FC236}">
                <a16:creationId xmlns:a16="http://schemas.microsoft.com/office/drawing/2014/main" id="{7BBC2EFA-0E51-48DC-AF99-0FEF25085843}"/>
              </a:ext>
            </a:extLst>
          </p:cNvPr>
          <p:cNvSpPr/>
          <p:nvPr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3"/>
            <a:srcRect/>
            <a:stretch>
              <a:fillRect l="10612" t="-169914" r="-117944" b="10062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13" name="Forme libre : Forme 12">
            <a:extLst>
              <a:ext uri="{FF2B5EF4-FFF2-40B4-BE49-F238E27FC236}">
                <a16:creationId xmlns:a16="http://schemas.microsoft.com/office/drawing/2014/main" id="{7893AAC6-8427-4BAA-B44F-7B6300936A25}"/>
              </a:ext>
            </a:extLst>
          </p:cNvPr>
          <p:cNvSpPr/>
          <p:nvPr/>
        </p:nvSpPr>
        <p:spPr>
          <a:xfrm>
            <a:off x="6033764" y="5121144"/>
            <a:ext cx="1714669" cy="1740071"/>
          </a:xfrm>
          <a:custGeom>
            <a:avLst/>
            <a:gdLst>
              <a:gd name="connsiteX0" fmla="*/ 12701 w 1714668"/>
              <a:gd name="connsiteY0" fmla="*/ 1737531 h 1740071"/>
              <a:gd name="connsiteX1" fmla="*/ 538533 w 1714668"/>
              <a:gd name="connsiteY1" fmla="*/ 1737531 h 1740071"/>
              <a:gd name="connsiteX2" fmla="*/ 1707048 w 1714668"/>
              <a:gd name="connsiteY2" fmla="*/ 269266 h 1740071"/>
              <a:gd name="connsiteX3" fmla="*/ 1385707 w 1714668"/>
              <a:gd name="connsiteY3" fmla="*/ 12701 h 174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668" h="1740071">
                <a:moveTo>
                  <a:pt x="12701" y="1737531"/>
                </a:moveTo>
                <a:lnTo>
                  <a:pt x="538533" y="1737531"/>
                </a:lnTo>
                <a:lnTo>
                  <a:pt x="1707048" y="269266"/>
                </a:lnTo>
                <a:lnTo>
                  <a:pt x="1385707" y="12701"/>
                </a:lnTo>
                <a:close/>
              </a:path>
            </a:pathLst>
          </a:custGeom>
          <a:blipFill>
            <a:blip r:embed="rId4"/>
            <a:srcRect/>
            <a:stretch>
              <a:fillRect l="-67195" t="6186" r="8111" b="-10045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15" name="Forme libre : Forme 14">
            <a:extLst>
              <a:ext uri="{FF2B5EF4-FFF2-40B4-BE49-F238E27FC236}">
                <a16:creationId xmlns:a16="http://schemas.microsoft.com/office/drawing/2014/main" id="{92C0F1FD-7849-4263-82D0-842B579C6E4E}"/>
              </a:ext>
            </a:extLst>
          </p:cNvPr>
          <p:cNvSpPr/>
          <p:nvPr/>
        </p:nvSpPr>
        <p:spPr>
          <a:xfrm>
            <a:off x="8228540" y="3516857"/>
            <a:ext cx="3975491" cy="1663864"/>
          </a:xfrm>
          <a:custGeom>
            <a:avLst/>
            <a:gdLst>
              <a:gd name="connsiteX0" fmla="*/ 187978 w 3975491"/>
              <a:gd name="connsiteY0" fmla="*/ 12701 h 1663863"/>
              <a:gd name="connsiteX1" fmla="*/ 12701 w 3975491"/>
              <a:gd name="connsiteY1" fmla="*/ 859875 h 1663863"/>
              <a:gd name="connsiteX2" fmla="*/ 3965330 w 3975491"/>
              <a:gd name="connsiteY2" fmla="*/ 1657513 h 1663863"/>
              <a:gd name="connsiteX3" fmla="*/ 3965330 w 3975491"/>
              <a:gd name="connsiteY3" fmla="*/ 773506 h 1663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5491" h="1663863">
                <a:moveTo>
                  <a:pt x="187978" y="12701"/>
                </a:moveTo>
                <a:lnTo>
                  <a:pt x="12701" y="859875"/>
                </a:lnTo>
                <a:lnTo>
                  <a:pt x="3965330" y="1657513"/>
                </a:lnTo>
                <a:lnTo>
                  <a:pt x="3965330" y="773506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21" name="Titre 1">
            <a:extLst>
              <a:ext uri="{FF2B5EF4-FFF2-40B4-BE49-F238E27FC236}">
                <a16:creationId xmlns:a16="http://schemas.microsoft.com/office/drawing/2014/main" id="{380A7FB8-9381-48A6-9B35-958A6319C8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840000">
            <a:off x="7388594" y="2045086"/>
            <a:ext cx="4821219" cy="1325563"/>
          </a:xfrm>
        </p:spPr>
        <p:txBody>
          <a:bodyPr rtlCol="0">
            <a:normAutofit/>
          </a:bodyPr>
          <a:lstStyle>
            <a:lvl1pPr algn="ctr">
              <a:defRPr sz="550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Merci!</a:t>
            </a:r>
          </a:p>
        </p:txBody>
      </p:sp>
      <p:grpSp>
        <p:nvGrpSpPr>
          <p:cNvPr id="23" name="Graphisme 21">
            <a:extLst>
              <a:ext uri="{FF2B5EF4-FFF2-40B4-BE49-F238E27FC236}">
                <a16:creationId xmlns:a16="http://schemas.microsoft.com/office/drawing/2014/main" id="{D5BA1DFF-80CB-48BB-B37F-4E2BCFC360C5}"/>
              </a:ext>
            </a:extLst>
          </p:cNvPr>
          <p:cNvGrpSpPr/>
          <p:nvPr/>
        </p:nvGrpSpPr>
        <p:grpSpPr>
          <a:xfrm>
            <a:off x="-12667" y="718133"/>
            <a:ext cx="6444343" cy="6146228"/>
            <a:chOff x="-12667" y="718133"/>
            <a:chExt cx="6444343" cy="6146228"/>
          </a:xfrm>
        </p:grpSpPr>
        <p:sp>
          <p:nvSpPr>
            <p:cNvPr id="24" name="Forme libre : Forme 23">
              <a:extLst>
                <a:ext uri="{FF2B5EF4-FFF2-40B4-BE49-F238E27FC236}">
                  <a16:creationId xmlns:a16="http://schemas.microsoft.com/office/drawing/2014/main" id="{F56FD6C1-6CCE-49C3-AC4A-61DC82552BCB}"/>
                </a:ext>
              </a:extLst>
            </p:cNvPr>
            <p:cNvSpPr/>
            <p:nvPr/>
          </p:nvSpPr>
          <p:spPr>
            <a:xfrm>
              <a:off x="-12667" y="4352590"/>
              <a:ext cx="6431657" cy="2511771"/>
            </a:xfrm>
            <a:custGeom>
              <a:avLst/>
              <a:gdLst>
                <a:gd name="connsiteX0" fmla="*/ 6224862 w 6431657"/>
                <a:gd name="connsiteY0" fmla="*/ 12667 h 2511771"/>
                <a:gd name="connsiteX1" fmla="*/ 12667 w 6431657"/>
                <a:gd name="connsiteY1" fmla="*/ 1593307 h 2511771"/>
                <a:gd name="connsiteX2" fmla="*/ 12667 w 6431657"/>
                <a:gd name="connsiteY2" fmla="*/ 2500336 h 2511771"/>
                <a:gd name="connsiteX3" fmla="*/ 1746804 w 6431657"/>
                <a:gd name="connsiteY3" fmla="*/ 2500336 h 2511771"/>
                <a:gd name="connsiteX4" fmla="*/ 6431638 w 6431657"/>
                <a:gd name="connsiteY4" fmla="*/ 1191170 h 2511771"/>
                <a:gd name="connsiteX5" fmla="*/ 6224862 w 6431657"/>
                <a:gd name="connsiteY5" fmla="*/ 12667 h 251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31657" h="2511771">
                  <a:moveTo>
                    <a:pt x="6224862" y="12667"/>
                  </a:moveTo>
                  <a:cubicBezTo>
                    <a:pt x="3088953" y="398313"/>
                    <a:pt x="777616" y="1274896"/>
                    <a:pt x="12667" y="1593307"/>
                  </a:cubicBezTo>
                  <a:lnTo>
                    <a:pt x="12667" y="2500336"/>
                  </a:lnTo>
                  <a:lnTo>
                    <a:pt x="1746804" y="2500336"/>
                  </a:lnTo>
                  <a:cubicBezTo>
                    <a:pt x="2964633" y="2034770"/>
                    <a:pt x="4634073" y="1490553"/>
                    <a:pt x="6431638" y="1191170"/>
                  </a:cubicBezTo>
                  <a:cubicBezTo>
                    <a:pt x="6351719" y="725604"/>
                    <a:pt x="6316198" y="469353"/>
                    <a:pt x="6224862" y="12667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54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5" name="Forme libre : Forme 24">
              <a:extLst>
                <a:ext uri="{FF2B5EF4-FFF2-40B4-BE49-F238E27FC236}">
                  <a16:creationId xmlns:a16="http://schemas.microsoft.com/office/drawing/2014/main" id="{84BDD5BB-895B-42CC-BF18-F102D9F03740}"/>
                </a:ext>
              </a:extLst>
            </p:cNvPr>
            <p:cNvSpPr/>
            <p:nvPr/>
          </p:nvSpPr>
          <p:spPr>
            <a:xfrm>
              <a:off x="-12667" y="718133"/>
              <a:ext cx="6444343" cy="5936914"/>
            </a:xfrm>
            <a:custGeom>
              <a:avLst/>
              <a:gdLst>
                <a:gd name="connsiteX0" fmla="*/ 12667 w 6444342"/>
                <a:gd name="connsiteY0" fmla="*/ 5930553 h 5936914"/>
                <a:gd name="connsiteX1" fmla="*/ 6443056 w 6444342"/>
                <a:gd name="connsiteY1" fmla="*/ 4796450 h 5936914"/>
                <a:gd name="connsiteX2" fmla="*/ 6443056 w 6444342"/>
                <a:gd name="connsiteY2" fmla="*/ 4785033 h 5936914"/>
                <a:gd name="connsiteX3" fmla="*/ 5605798 w 6444342"/>
                <a:gd name="connsiteY3" fmla="*/ 12667 h 5936914"/>
                <a:gd name="connsiteX4" fmla="*/ 12667 w 6444342"/>
                <a:gd name="connsiteY4" fmla="*/ 994541 h 593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4342" h="5936914">
                  <a:moveTo>
                    <a:pt x="12667" y="5930553"/>
                  </a:moveTo>
                  <a:lnTo>
                    <a:pt x="6443056" y="4796450"/>
                  </a:lnTo>
                  <a:lnTo>
                    <a:pt x="6443056" y="4785033"/>
                  </a:lnTo>
                  <a:lnTo>
                    <a:pt x="5605798" y="12667"/>
                  </a:lnTo>
                  <a:lnTo>
                    <a:pt x="12667" y="99454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10800000" scaled="1"/>
              <a:tileRect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id="{B9D3DF9C-F94C-4251-879E-05A0C17C1AC4}"/>
                </a:ext>
              </a:extLst>
            </p:cNvPr>
            <p:cNvSpPr/>
            <p:nvPr/>
          </p:nvSpPr>
          <p:spPr>
            <a:xfrm>
              <a:off x="-12667" y="1036544"/>
              <a:ext cx="6114514" cy="5366057"/>
            </a:xfrm>
            <a:custGeom>
              <a:avLst/>
              <a:gdLst>
                <a:gd name="connsiteX0" fmla="*/ 5366039 w 6114514"/>
                <a:gd name="connsiteY0" fmla="*/ 12667 h 5366057"/>
                <a:gd name="connsiteX1" fmla="*/ 12667 w 6114514"/>
                <a:gd name="connsiteY1" fmla="*/ 976781 h 5366057"/>
                <a:gd name="connsiteX2" fmla="*/ 12667 w 6114514"/>
                <a:gd name="connsiteY2" fmla="*/ 1014838 h 5366057"/>
                <a:gd name="connsiteX3" fmla="*/ 5335593 w 6114514"/>
                <a:gd name="connsiteY3" fmla="*/ 57067 h 5366057"/>
                <a:gd name="connsiteX4" fmla="*/ 6062484 w 6114514"/>
                <a:gd name="connsiteY4" fmla="*/ 4231936 h 5366057"/>
                <a:gd name="connsiteX5" fmla="*/ 12667 w 6114514"/>
                <a:gd name="connsiteY5" fmla="*/ 5320370 h 5366057"/>
                <a:gd name="connsiteX6" fmla="*/ 12667 w 6114514"/>
                <a:gd name="connsiteY6" fmla="*/ 5358427 h 5366057"/>
                <a:gd name="connsiteX7" fmla="*/ 6087856 w 6114514"/>
                <a:gd name="connsiteY7" fmla="*/ 4266187 h 5366057"/>
                <a:gd name="connsiteX8" fmla="*/ 6106884 w 6114514"/>
                <a:gd name="connsiteY8" fmla="*/ 4262382 h 5366057"/>
                <a:gd name="connsiteX9" fmla="*/ 5369844 w 6114514"/>
                <a:gd name="connsiteY9" fmla="*/ 31696 h 5366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14514" h="5366057">
                  <a:moveTo>
                    <a:pt x="5366039" y="12667"/>
                  </a:moveTo>
                  <a:lnTo>
                    <a:pt x="12667" y="976781"/>
                  </a:lnTo>
                  <a:lnTo>
                    <a:pt x="12667" y="1014838"/>
                  </a:lnTo>
                  <a:lnTo>
                    <a:pt x="5335593" y="57067"/>
                  </a:lnTo>
                  <a:lnTo>
                    <a:pt x="6062484" y="4231936"/>
                  </a:lnTo>
                  <a:lnTo>
                    <a:pt x="12667" y="5320370"/>
                  </a:lnTo>
                  <a:lnTo>
                    <a:pt x="12667" y="5358427"/>
                  </a:lnTo>
                  <a:lnTo>
                    <a:pt x="6087856" y="4266187"/>
                  </a:lnTo>
                  <a:lnTo>
                    <a:pt x="6106884" y="4262382"/>
                  </a:lnTo>
                  <a:lnTo>
                    <a:pt x="5369844" y="31696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30" name="Espace réservé d’image 28">
            <a:extLst>
              <a:ext uri="{FF2B5EF4-FFF2-40B4-BE49-F238E27FC236}">
                <a16:creationId xmlns:a16="http://schemas.microsoft.com/office/drawing/2014/main" id="{F9A3D860-4FE0-494E-B1EC-0DC1F2574D4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600" y="1096296"/>
            <a:ext cx="6052552" cy="5259842"/>
          </a:xfrm>
          <a:custGeom>
            <a:avLst/>
            <a:gdLst>
              <a:gd name="connsiteX0" fmla="*/ 0 w 914400"/>
              <a:gd name="connsiteY0" fmla="*/ 914400 h 914400"/>
              <a:gd name="connsiteX1" fmla="*/ 228600 w 914400"/>
              <a:gd name="connsiteY1" fmla="*/ 0 h 914400"/>
              <a:gd name="connsiteX2" fmla="*/ 685800 w 914400"/>
              <a:gd name="connsiteY2" fmla="*/ 0 h 914400"/>
              <a:gd name="connsiteX3" fmla="*/ 914400 w 914400"/>
              <a:gd name="connsiteY3" fmla="*/ 914400 h 914400"/>
              <a:gd name="connsiteX4" fmla="*/ 0 w 914400"/>
              <a:gd name="connsiteY4" fmla="*/ 914400 h 914400"/>
              <a:gd name="connsiteX0" fmla="*/ 0 w 914400"/>
              <a:gd name="connsiteY0" fmla="*/ 939114 h 939114"/>
              <a:gd name="connsiteX1" fmla="*/ 228600 w 914400"/>
              <a:gd name="connsiteY1" fmla="*/ 24714 h 939114"/>
              <a:gd name="connsiteX2" fmla="*/ 681681 w 914400"/>
              <a:gd name="connsiteY2" fmla="*/ 0 h 939114"/>
              <a:gd name="connsiteX3" fmla="*/ 914400 w 914400"/>
              <a:gd name="connsiteY3" fmla="*/ 939114 h 939114"/>
              <a:gd name="connsiteX4" fmla="*/ 0 w 914400"/>
              <a:gd name="connsiteY4" fmla="*/ 939114 h 939114"/>
              <a:gd name="connsiteX0" fmla="*/ 891746 w 1806146"/>
              <a:gd name="connsiteY0" fmla="*/ 939114 h 939114"/>
              <a:gd name="connsiteX1" fmla="*/ 0 w 1806146"/>
              <a:gd name="connsiteY1" fmla="*/ 284206 h 939114"/>
              <a:gd name="connsiteX2" fmla="*/ 1573427 w 1806146"/>
              <a:gd name="connsiteY2" fmla="*/ 0 h 939114"/>
              <a:gd name="connsiteX3" fmla="*/ 1806146 w 1806146"/>
              <a:gd name="connsiteY3" fmla="*/ 939114 h 939114"/>
              <a:gd name="connsiteX4" fmla="*/ 891746 w 1806146"/>
              <a:gd name="connsiteY4" fmla="*/ 939114 h 939114"/>
              <a:gd name="connsiteX0" fmla="*/ 891746 w 1806146"/>
              <a:gd name="connsiteY0" fmla="*/ 943233 h 943233"/>
              <a:gd name="connsiteX1" fmla="*/ 0 w 1806146"/>
              <a:gd name="connsiteY1" fmla="*/ 288325 h 943233"/>
              <a:gd name="connsiteX2" fmla="*/ 1577546 w 1806146"/>
              <a:gd name="connsiteY2" fmla="*/ 0 h 943233"/>
              <a:gd name="connsiteX3" fmla="*/ 1806146 w 1806146"/>
              <a:gd name="connsiteY3" fmla="*/ 943233 h 943233"/>
              <a:gd name="connsiteX4" fmla="*/ 891746 w 1806146"/>
              <a:gd name="connsiteY4" fmla="*/ 943233 h 943233"/>
              <a:gd name="connsiteX0" fmla="*/ 891746 w 2286594"/>
              <a:gd name="connsiteY0" fmla="*/ 943233 h 4182379"/>
              <a:gd name="connsiteX1" fmla="*/ 0 w 2286594"/>
              <a:gd name="connsiteY1" fmla="*/ 288325 h 4182379"/>
              <a:gd name="connsiteX2" fmla="*/ 1577546 w 2286594"/>
              <a:gd name="connsiteY2" fmla="*/ 0 h 4182379"/>
              <a:gd name="connsiteX3" fmla="*/ 2286594 w 2286594"/>
              <a:gd name="connsiteY3" fmla="*/ 4182379 h 4182379"/>
              <a:gd name="connsiteX4" fmla="*/ 891746 w 2286594"/>
              <a:gd name="connsiteY4" fmla="*/ 943233 h 4182379"/>
              <a:gd name="connsiteX0" fmla="*/ 0 w 5997845"/>
              <a:gd name="connsiteY0" fmla="*/ 5220765 h 5220765"/>
              <a:gd name="connsiteX1" fmla="*/ 3711251 w 5997845"/>
              <a:gd name="connsiteY1" fmla="*/ 288325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0 w 5997845"/>
              <a:gd name="connsiteY0" fmla="*/ 5220765 h 5220765"/>
              <a:gd name="connsiteX1" fmla="*/ 7156 w 5997845"/>
              <a:gd name="connsiteY1" fmla="*/ 970251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20358 w 6018203"/>
              <a:gd name="connsiteY0" fmla="*/ 5220765 h 5220765"/>
              <a:gd name="connsiteX1" fmla="*/ 160 w 6018203"/>
              <a:gd name="connsiteY1" fmla="*/ 950713 h 5220765"/>
              <a:gd name="connsiteX2" fmla="*/ 5309155 w 6018203"/>
              <a:gd name="connsiteY2" fmla="*/ 0 h 5220765"/>
              <a:gd name="connsiteX3" fmla="*/ 6018203 w 6018203"/>
              <a:gd name="connsiteY3" fmla="*/ 4182379 h 5220765"/>
              <a:gd name="connsiteX4" fmla="*/ 20358 w 6018203"/>
              <a:gd name="connsiteY4" fmla="*/ 5220765 h 5220765"/>
              <a:gd name="connsiteX0" fmla="*/ 0 w 6025199"/>
              <a:gd name="connsiteY0" fmla="*/ 5252027 h 5252027"/>
              <a:gd name="connsiteX1" fmla="*/ 7156 w 6025199"/>
              <a:gd name="connsiteY1" fmla="*/ 950713 h 5252027"/>
              <a:gd name="connsiteX2" fmla="*/ 5316151 w 6025199"/>
              <a:gd name="connsiteY2" fmla="*/ 0 h 5252027"/>
              <a:gd name="connsiteX3" fmla="*/ 6025199 w 6025199"/>
              <a:gd name="connsiteY3" fmla="*/ 4182379 h 5252027"/>
              <a:gd name="connsiteX4" fmla="*/ 0 w 6025199"/>
              <a:gd name="connsiteY4" fmla="*/ 5252027 h 5252027"/>
              <a:gd name="connsiteX0" fmla="*/ 0 w 6048645"/>
              <a:gd name="connsiteY0" fmla="*/ 5252027 h 5252027"/>
              <a:gd name="connsiteX1" fmla="*/ 7156 w 6048645"/>
              <a:gd name="connsiteY1" fmla="*/ 950713 h 5252027"/>
              <a:gd name="connsiteX2" fmla="*/ 5316151 w 6048645"/>
              <a:gd name="connsiteY2" fmla="*/ 0 h 5252027"/>
              <a:gd name="connsiteX3" fmla="*/ 6048645 w 6048645"/>
              <a:gd name="connsiteY3" fmla="*/ 4162841 h 5252027"/>
              <a:gd name="connsiteX4" fmla="*/ 0 w 6048645"/>
              <a:gd name="connsiteY4" fmla="*/ 5252027 h 5252027"/>
              <a:gd name="connsiteX0" fmla="*/ 0 w 6052552"/>
              <a:gd name="connsiteY0" fmla="*/ 5252027 h 5252027"/>
              <a:gd name="connsiteX1" fmla="*/ 7156 w 6052552"/>
              <a:gd name="connsiteY1" fmla="*/ 950713 h 5252027"/>
              <a:gd name="connsiteX2" fmla="*/ 5316151 w 6052552"/>
              <a:gd name="connsiteY2" fmla="*/ 0 h 5252027"/>
              <a:gd name="connsiteX3" fmla="*/ 6052552 w 6052552"/>
              <a:gd name="connsiteY3" fmla="*/ 4158933 h 5252027"/>
              <a:gd name="connsiteX4" fmla="*/ 0 w 6052552"/>
              <a:gd name="connsiteY4" fmla="*/ 5252027 h 5252027"/>
              <a:gd name="connsiteX0" fmla="*/ 0 w 6052552"/>
              <a:gd name="connsiteY0" fmla="*/ 5259842 h 5259842"/>
              <a:gd name="connsiteX1" fmla="*/ 7156 w 6052552"/>
              <a:gd name="connsiteY1" fmla="*/ 958528 h 5259842"/>
              <a:gd name="connsiteX2" fmla="*/ 5320059 w 6052552"/>
              <a:gd name="connsiteY2" fmla="*/ 0 h 5259842"/>
              <a:gd name="connsiteX3" fmla="*/ 6052552 w 6052552"/>
              <a:gd name="connsiteY3" fmla="*/ 4166748 h 5259842"/>
              <a:gd name="connsiteX4" fmla="*/ 0 w 6052552"/>
              <a:gd name="connsiteY4" fmla="*/ 5259842 h 525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2552" h="5259842">
                <a:moveTo>
                  <a:pt x="0" y="5259842"/>
                </a:moveTo>
                <a:cubicBezTo>
                  <a:pt x="2385" y="3843004"/>
                  <a:pt x="4771" y="2375366"/>
                  <a:pt x="7156" y="958528"/>
                </a:cubicBezTo>
                <a:lnTo>
                  <a:pt x="5320059" y="0"/>
                </a:lnTo>
                <a:lnTo>
                  <a:pt x="6052552" y="4166748"/>
                </a:lnTo>
                <a:lnTo>
                  <a:pt x="0" y="5259842"/>
                </a:lnTo>
                <a:close/>
              </a:path>
            </a:pathLst>
          </a:custGeom>
          <a:ln>
            <a:solidFill>
              <a:schemeClr val="bg1">
                <a:lumMod val="75000"/>
              </a:schemeClr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35" name="Espace réservé du texte 34">
            <a:extLst>
              <a:ext uri="{FF2B5EF4-FFF2-40B4-BE49-F238E27FC236}">
                <a16:creationId xmlns:a16="http://schemas.microsoft.com/office/drawing/2014/main" id="{D53A16E5-EEB1-409A-9BF4-71F08DF7BF9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720000">
            <a:off x="8526498" y="4052877"/>
            <a:ext cx="3689627" cy="642938"/>
          </a:xfrm>
        </p:spPr>
        <p:txBody>
          <a:bodyPr rtlCol="0" anchor="ctr" anchorCtr="0">
            <a:noAutofit/>
          </a:bodyPr>
          <a:lstStyle>
            <a:lvl1pPr marL="0" indent="0">
              <a:buNone/>
              <a:defRPr sz="2600" b="1">
                <a:solidFill>
                  <a:schemeClr val="bg1"/>
                </a:solidFill>
              </a:defRPr>
            </a:lvl1pPr>
            <a:lvl2pPr marL="457200" indent="0">
              <a:buNone/>
              <a:defRPr sz="2600">
                <a:solidFill>
                  <a:schemeClr val="bg1"/>
                </a:solidFill>
              </a:defRPr>
            </a:lvl2pPr>
            <a:lvl3pPr marL="914400" indent="0">
              <a:buNone/>
              <a:defRPr sz="2600">
                <a:solidFill>
                  <a:schemeClr val="bg1"/>
                </a:solidFill>
              </a:defRPr>
            </a:lvl3pPr>
            <a:lvl4pPr marL="1371600" indent="0">
              <a:buNone/>
              <a:defRPr sz="2600">
                <a:solidFill>
                  <a:schemeClr val="bg1"/>
                </a:solidFill>
              </a:defRPr>
            </a:lvl4pPr>
            <a:lvl5pPr marL="1828800" indent="0">
              <a:buNone/>
              <a:defRPr sz="26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fr-FR" noProof="0"/>
              <a:t>Modifiez les styles du texte</a:t>
            </a:r>
          </a:p>
        </p:txBody>
      </p:sp>
    </p:spTree>
    <p:extLst>
      <p:ext uri="{BB962C8B-B14F-4D97-AF65-F5344CB8AC3E}">
        <p14:creationId xmlns:p14="http://schemas.microsoft.com/office/powerpoint/2010/main" val="2256173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sme 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orme libre : Forme 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40" name="Forme libre : Forme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41" name="Forme libre : Forme 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6" name="Forme libre : Forme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7" name="Forme libre : Forme 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9" name="Forme libre : Forme 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6" name="Forme libre : Forme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8" name="Forme libre : Forme 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9" name="Forme libre : Forme 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0" name="Forme libre : Forme 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1" name="Forme libre : Forme 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2" name="Forme libre : Forme 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3" name="Forme libre : Forme 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5" name="Forme libre : Forme 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21020577">
            <a:off x="630442" y="2818995"/>
            <a:ext cx="4851352" cy="1827069"/>
          </a:xfrm>
        </p:spPr>
        <p:txBody>
          <a:bodyPr rtlCol="0"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Présentation</a:t>
            </a:r>
            <a:br>
              <a:rPr lang="fr-FR" noProof="0"/>
            </a:br>
            <a:r>
              <a:rPr lang="fr-FR" noProof="0"/>
              <a:t>Titre</a:t>
            </a:r>
          </a:p>
        </p:txBody>
      </p:sp>
      <p:sp>
        <p:nvSpPr>
          <p:cNvPr id="23" name="Sous-titre 2">
            <a:extLst>
              <a:ext uri="{FF2B5EF4-FFF2-40B4-BE49-F238E27FC236}">
                <a16:creationId xmlns:a16="http://schemas.microsoft.com/office/drawing/2014/main" id="{EEDE58A0-A534-4BA6-A842-9291BD21B3B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853085">
            <a:off x="7075878" y="2826510"/>
            <a:ext cx="4975641" cy="1655762"/>
          </a:xfrm>
        </p:spPr>
        <p:txBody>
          <a:bodyPr rtlCol="0"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fr-FR" noProof="0"/>
              <a:t>CLIQUEZ POUR MODIFIER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6557026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que 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13" name="Forme libre : Forme 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14" name="Forme libre : Forme 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grpSp>
        <p:nvGrpSpPr>
          <p:cNvPr id="31" name="Graphisme 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orme libre : Form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3" name="Forme libre : Forme 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25" name="Graphisme 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-FR" noProof="0"/>
              <a:t>MM.DD.20XX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8" name="Graphique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 rtlCol="0"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Diapositive de séparation</a:t>
            </a:r>
          </a:p>
        </p:txBody>
      </p:sp>
      <p:grpSp>
        <p:nvGrpSpPr>
          <p:cNvPr id="26" name="Graphisme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8" name="Forme libre : Form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9" name="Forme libre : Forme 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0" name="Forme libre : Forme 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21" name="Espace réservé du texte 2">
            <a:extLst>
              <a:ext uri="{FF2B5EF4-FFF2-40B4-BE49-F238E27FC236}">
                <a16:creationId xmlns:a16="http://schemas.microsoft.com/office/drawing/2014/main" id="{E88D0B4A-E9EE-4F17-AF07-68776313145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961075" y="3345999"/>
            <a:ext cx="7319700" cy="1500187"/>
          </a:xfrm>
        </p:spPr>
        <p:txBody>
          <a:bodyPr rtlCol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noProof="0"/>
              <a:t>Modifiez les styles du texte</a:t>
            </a:r>
          </a:p>
        </p:txBody>
      </p:sp>
    </p:spTree>
    <p:extLst>
      <p:ext uri="{BB962C8B-B14F-4D97-AF65-F5344CB8AC3E}">
        <p14:creationId xmlns:p14="http://schemas.microsoft.com/office/powerpoint/2010/main" val="1804643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sme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orme libre : Form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3" name="Forme libre : Forme 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25" name="Graphisme 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-FR" noProof="0"/>
              <a:t>MM.DD.20XX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8" name="Graphique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grpSp>
        <p:nvGrpSpPr>
          <p:cNvPr id="26" name="Graphique 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8" name="Forme libre : Form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9" name="Forme libre : Forme 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0" name="Forme libre : Forme 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7" name="Titre 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fr-FR" noProof="0"/>
              <a:t>Modifiez le style du titre</a:t>
            </a:r>
          </a:p>
        </p:txBody>
      </p:sp>
      <p:sp>
        <p:nvSpPr>
          <p:cNvPr id="22" name="Espace réservé du contenu 2">
            <a:extLst>
              <a:ext uri="{FF2B5EF4-FFF2-40B4-BE49-F238E27FC236}">
                <a16:creationId xmlns:a16="http://schemas.microsoft.com/office/drawing/2014/main" id="{6C9B7F00-EB71-4AB0-9B4E-A64B7BB58EC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11225" y="1825625"/>
            <a:ext cx="10442575" cy="4351338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991442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sme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orme libre : Form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3" name="Forme libre : Forme 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25" name="Graphisme 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-FR" noProof="0"/>
              <a:t>MM.DD.20XX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8" name="Graphique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grpSp>
        <p:nvGrpSpPr>
          <p:cNvPr id="26" name="Graphique 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8" name="Forme libre : Form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9" name="Forme libre : Forme 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0" name="Forme libre : Forme 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7" name="Titre 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fr-FR" noProof="0"/>
              <a:t>Modifiez le style du titre</a:t>
            </a:r>
          </a:p>
        </p:txBody>
      </p:sp>
      <p:sp>
        <p:nvSpPr>
          <p:cNvPr id="17" name="Espace réservé du contenu 2">
            <a:extLst>
              <a:ext uri="{FF2B5EF4-FFF2-40B4-BE49-F238E27FC236}">
                <a16:creationId xmlns:a16="http://schemas.microsoft.com/office/drawing/2014/main" id="{F2DC463F-D8D9-4961-B44E-0CCDE38BA290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3976085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18" name="Espace réservé du contenu 3">
            <a:extLst>
              <a:ext uri="{FF2B5EF4-FFF2-40B4-BE49-F238E27FC236}">
                <a16:creationId xmlns:a16="http://schemas.microsoft.com/office/drawing/2014/main" id="{5DB1D622-84A6-489A-91BE-DF1D23C03B5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3976085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013669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sme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orme libre : Form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3" name="Forme libre : Forme 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25" name="Graphisme 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-FR" noProof="0"/>
              <a:t>MM.DD.20XX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8" name="Graphique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grpSp>
        <p:nvGrpSpPr>
          <p:cNvPr id="26" name="Graphisme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8" name="Forme libre : Form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9" name="Forme libre : Forme 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0" name="Forme libre : Forme 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7" name="Titre 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5870" y="312092"/>
            <a:ext cx="4391191" cy="136812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fr-FR" noProof="0"/>
              <a:t>Modifiez le style du titre</a:t>
            </a:r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5A6B27D7-F5EE-4688-B64B-CDC996CB368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942689"/>
            <a:ext cx="5157787" cy="562385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 dirty="0"/>
              <a:t>Modifiez les styles du texte du masque</a:t>
            </a:r>
          </a:p>
        </p:txBody>
      </p:sp>
      <p:sp>
        <p:nvSpPr>
          <p:cNvPr id="18" name="Espace réservé du contenu 3">
            <a:extLst>
              <a:ext uri="{FF2B5EF4-FFF2-40B4-BE49-F238E27FC236}">
                <a16:creationId xmlns:a16="http://schemas.microsoft.com/office/drawing/2014/main" id="{9D3AFCF0-98C5-4ECC-A2A6-BA8BA0A6459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638097"/>
            <a:ext cx="5157787" cy="3184634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19" name="Espace réservé du texte 4">
            <a:extLst>
              <a:ext uri="{FF2B5EF4-FFF2-40B4-BE49-F238E27FC236}">
                <a16:creationId xmlns:a16="http://schemas.microsoft.com/office/drawing/2014/main" id="{3F44E47F-9EE9-414B-B2D8-DD6737905A30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942689"/>
            <a:ext cx="5183188" cy="562385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 dirty="0"/>
              <a:t>Modifiez les styles du texte du masque</a:t>
            </a:r>
          </a:p>
        </p:txBody>
      </p:sp>
      <p:sp>
        <p:nvSpPr>
          <p:cNvPr id="20" name="Espace réservé du contenu 5">
            <a:extLst>
              <a:ext uri="{FF2B5EF4-FFF2-40B4-BE49-F238E27FC236}">
                <a16:creationId xmlns:a16="http://schemas.microsoft.com/office/drawing/2014/main" id="{D8D8261D-A3B4-4909-8FCD-D7C160F42D85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638097"/>
            <a:ext cx="5183188" cy="3184634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9152336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sme 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13" name="Forme libre : Forme 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6" name="Graphisme 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7" name="Graphique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27" name="Forme libre : Form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28" name="Forme libre : Forme 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16" name="Espace réservé du contenu 2">
            <a:extLst>
              <a:ext uri="{FF2B5EF4-FFF2-40B4-BE49-F238E27FC236}">
                <a16:creationId xmlns:a16="http://schemas.microsoft.com/office/drawing/2014/main" id="{9E80D7DF-92B2-4A46-AA79-DDC69AC8A8E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0012" y="1347788"/>
            <a:ext cx="6172200" cy="4330539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19" name="Espace réservé du texte 3">
            <a:extLst>
              <a:ext uri="{FF2B5EF4-FFF2-40B4-BE49-F238E27FC236}">
                <a16:creationId xmlns:a16="http://schemas.microsoft.com/office/drawing/2014/main" id="{F0A242F9-0019-4B57-A03D-285B738367A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806262"/>
            <a:ext cx="3932237" cy="2872065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rtlCol="0"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4A01F06-84A3-407F-8D89-167A9D402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7985">
            <a:off x="857494" y="721373"/>
            <a:ext cx="3918639" cy="1325563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998028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2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sme 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13" name="Forme libre : Forme 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6" name="Graphisme 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7" name="Graphique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27" name="Forme libre : Form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28" name="Forme libre : Forme 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17" name="Espace réservé de l’image 2">
            <a:extLst>
              <a:ext uri="{FF2B5EF4-FFF2-40B4-BE49-F238E27FC236}">
                <a16:creationId xmlns:a16="http://schemas.microsoft.com/office/drawing/2014/main" id="{1C9B27A5-4499-4F2B-843D-B4AC979D3003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5183188" y="1347788"/>
            <a:ext cx="6172200" cy="4330539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18" name="Espace réservé du texte 3">
            <a:extLst>
              <a:ext uri="{FF2B5EF4-FFF2-40B4-BE49-F238E27FC236}">
                <a16:creationId xmlns:a16="http://schemas.microsoft.com/office/drawing/2014/main" id="{4C8F7DBB-2923-48F9-AE53-06CE214A362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603601"/>
            <a:ext cx="3932237" cy="3074726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rtlCol="0"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6AB5B22-678B-4BFD-ABBC-49961466D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8869">
            <a:off x="857652" y="725128"/>
            <a:ext cx="3833278" cy="1325563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9872488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sme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orme libre : Form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3" name="Forme libre : Forme 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25" name="Graphisme 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-FR" noProof="0"/>
              <a:t>MM.DD.20XX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8" name="Graphique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grpSp>
        <p:nvGrpSpPr>
          <p:cNvPr id="26" name="Graphique 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8" name="Forme libre : Form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9" name="Forme libre : Forme 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0" name="Forme libre : Forme 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7" name="Titre 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fr-FR" noProof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240238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sme 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orme libre : Forme 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3" name="Forme libre : Forme 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25" name="Graphisme 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-FR" noProof="0"/>
              <a:t>MM.DD.20XX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8" name="Graphique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grpSp>
        <p:nvGrpSpPr>
          <p:cNvPr id="26" name="Graphisme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8" name="Forme libre : Form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9" name="Forme libre : Forme 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0" name="Forme libre : Forme 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7" name="Titre 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DA29EA0-54CE-44CE-A619-B63EB6AA2D1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44441" y="2373246"/>
            <a:ext cx="9303119" cy="211150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6000"/>
            </a:lvl1pPr>
            <a:lvl2pPr marL="457200" indent="0">
              <a:buNone/>
              <a:defRPr/>
            </a:lvl2pPr>
          </a:lstStyle>
          <a:p>
            <a:pPr lvl="0" rtl="0"/>
            <a:r>
              <a:rPr lang="fr-FR" noProof="0"/>
              <a:t>Modifiez les styles du texte</a:t>
            </a:r>
          </a:p>
        </p:txBody>
      </p:sp>
    </p:spTree>
    <p:extLst>
      <p:ext uri="{BB962C8B-B14F-4D97-AF65-F5344CB8AC3E}">
        <p14:creationId xmlns:p14="http://schemas.microsoft.com/office/powerpoint/2010/main" val="1225526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-tête de section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que 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13" name="Forme libre : Forme 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14" name="Forme libre : Forme 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grpSp>
        <p:nvGrpSpPr>
          <p:cNvPr id="31" name="Graphisme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orme libre : Form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3" name="Forme libre : Forme 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25" name="Graphisme 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16" name="Espace réservé d’image 15">
            <a:extLst>
              <a:ext uri="{FF2B5EF4-FFF2-40B4-BE49-F238E27FC236}">
                <a16:creationId xmlns:a16="http://schemas.microsoft.com/office/drawing/2014/main" id="{18500C30-FF27-4A5C-AA4F-B1D5C57A0F7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314240" y="793217"/>
            <a:ext cx="8877760" cy="6064783"/>
          </a:xfrm>
          <a:custGeom>
            <a:avLst/>
            <a:gdLst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7023591 w 8534400"/>
              <a:gd name="connsiteY2" fmla="*/ 0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8518563 w 8534400"/>
              <a:gd name="connsiteY2" fmla="*/ 14514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317991 w 8852391"/>
              <a:gd name="connsiteY0" fmla="*/ 6028722 h 6028722"/>
              <a:gd name="connsiteX1" fmla="*/ 0 w 8852391"/>
              <a:gd name="connsiteY1" fmla="*/ 2162629 h 6028722"/>
              <a:gd name="connsiteX2" fmla="*/ 8836554 w 8852391"/>
              <a:gd name="connsiteY2" fmla="*/ 0 h 6028722"/>
              <a:gd name="connsiteX3" fmla="*/ 8852391 w 8852391"/>
              <a:gd name="connsiteY3" fmla="*/ 6028722 h 6028722"/>
              <a:gd name="connsiteX4" fmla="*/ 317991 w 8852391"/>
              <a:gd name="connsiteY4" fmla="*/ 6028722 h 6028722"/>
              <a:gd name="connsiteX0" fmla="*/ 913076 w 8852391"/>
              <a:gd name="connsiteY0" fmla="*/ 6043236 h 6043236"/>
              <a:gd name="connsiteX1" fmla="*/ 0 w 8852391"/>
              <a:gd name="connsiteY1" fmla="*/ 2162629 h 6043236"/>
              <a:gd name="connsiteX2" fmla="*/ 8836554 w 8852391"/>
              <a:gd name="connsiteY2" fmla="*/ 0 h 6043236"/>
              <a:gd name="connsiteX3" fmla="*/ 8852391 w 8852391"/>
              <a:gd name="connsiteY3" fmla="*/ 6028722 h 6043236"/>
              <a:gd name="connsiteX4" fmla="*/ 913076 w 8852391"/>
              <a:gd name="connsiteY4" fmla="*/ 6043236 h 6043236"/>
              <a:gd name="connsiteX0" fmla="*/ 933682 w 8872997"/>
              <a:gd name="connsiteY0" fmla="*/ 6043236 h 6043236"/>
              <a:gd name="connsiteX1" fmla="*/ 0 w 8872997"/>
              <a:gd name="connsiteY1" fmla="*/ 2167781 h 6043236"/>
              <a:gd name="connsiteX2" fmla="*/ 8857160 w 8872997"/>
              <a:gd name="connsiteY2" fmla="*/ 0 h 6043236"/>
              <a:gd name="connsiteX3" fmla="*/ 8872997 w 8872997"/>
              <a:gd name="connsiteY3" fmla="*/ 6028722 h 6043236"/>
              <a:gd name="connsiteX4" fmla="*/ 933682 w 8872997"/>
              <a:gd name="connsiteY4" fmla="*/ 6043236 h 6043236"/>
              <a:gd name="connsiteX0" fmla="*/ 933682 w 8872997"/>
              <a:gd name="connsiteY0" fmla="*/ 6050963 h 6050963"/>
              <a:gd name="connsiteX1" fmla="*/ 0 w 8872997"/>
              <a:gd name="connsiteY1" fmla="*/ 2167781 h 6050963"/>
              <a:gd name="connsiteX2" fmla="*/ 8857160 w 8872997"/>
              <a:gd name="connsiteY2" fmla="*/ 0 h 6050963"/>
              <a:gd name="connsiteX3" fmla="*/ 8872997 w 8872997"/>
              <a:gd name="connsiteY3" fmla="*/ 6028722 h 6050963"/>
              <a:gd name="connsiteX4" fmla="*/ 933682 w 8872997"/>
              <a:gd name="connsiteY4" fmla="*/ 6050963 h 6050963"/>
              <a:gd name="connsiteX0" fmla="*/ 933682 w 8872997"/>
              <a:gd name="connsiteY0" fmla="*/ 6050963 h 6054480"/>
              <a:gd name="connsiteX1" fmla="*/ 0 w 8872997"/>
              <a:gd name="connsiteY1" fmla="*/ 2167781 h 6054480"/>
              <a:gd name="connsiteX2" fmla="*/ 8857160 w 8872997"/>
              <a:gd name="connsiteY2" fmla="*/ 0 h 6054480"/>
              <a:gd name="connsiteX3" fmla="*/ 8872997 w 8872997"/>
              <a:gd name="connsiteY3" fmla="*/ 6054480 h 6054480"/>
              <a:gd name="connsiteX4" fmla="*/ 933682 w 8872997"/>
              <a:gd name="connsiteY4" fmla="*/ 6050963 h 6054480"/>
              <a:gd name="connsiteX0" fmla="*/ 933682 w 8875190"/>
              <a:gd name="connsiteY0" fmla="*/ 6063842 h 6067359"/>
              <a:gd name="connsiteX1" fmla="*/ 0 w 8875190"/>
              <a:gd name="connsiteY1" fmla="*/ 2180660 h 6067359"/>
              <a:gd name="connsiteX2" fmla="*/ 8875190 w 8875190"/>
              <a:gd name="connsiteY2" fmla="*/ 0 h 6067359"/>
              <a:gd name="connsiteX3" fmla="*/ 8872997 w 8875190"/>
              <a:gd name="connsiteY3" fmla="*/ 6067359 h 6067359"/>
              <a:gd name="connsiteX4" fmla="*/ 933682 w 8875190"/>
              <a:gd name="connsiteY4" fmla="*/ 6063842 h 6067359"/>
              <a:gd name="connsiteX0" fmla="*/ 933682 w 8872997"/>
              <a:gd name="connsiteY0" fmla="*/ 6061266 h 6064783"/>
              <a:gd name="connsiteX1" fmla="*/ 0 w 8872997"/>
              <a:gd name="connsiteY1" fmla="*/ 2178084 h 6064783"/>
              <a:gd name="connsiteX2" fmla="*/ 8872614 w 8872997"/>
              <a:gd name="connsiteY2" fmla="*/ 0 h 6064783"/>
              <a:gd name="connsiteX3" fmla="*/ 8872997 w 8872997"/>
              <a:gd name="connsiteY3" fmla="*/ 6064783 h 6064783"/>
              <a:gd name="connsiteX4" fmla="*/ 933682 w 8872997"/>
              <a:gd name="connsiteY4" fmla="*/ 6061266 h 6064783"/>
              <a:gd name="connsiteX0" fmla="*/ 938445 w 8877760"/>
              <a:gd name="connsiteY0" fmla="*/ 6061266 h 6064783"/>
              <a:gd name="connsiteX1" fmla="*/ 0 w 8877760"/>
              <a:gd name="connsiteY1" fmla="*/ 2175703 h 6064783"/>
              <a:gd name="connsiteX2" fmla="*/ 8877377 w 8877760"/>
              <a:gd name="connsiteY2" fmla="*/ 0 h 6064783"/>
              <a:gd name="connsiteX3" fmla="*/ 8877760 w 8877760"/>
              <a:gd name="connsiteY3" fmla="*/ 6064783 h 6064783"/>
              <a:gd name="connsiteX4" fmla="*/ 938445 w 8877760"/>
              <a:gd name="connsiteY4" fmla="*/ 6061266 h 606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77760" h="6064783">
                <a:moveTo>
                  <a:pt x="938445" y="6061266"/>
                </a:moveTo>
                <a:lnTo>
                  <a:pt x="0" y="2175703"/>
                </a:lnTo>
                <a:lnTo>
                  <a:pt x="8877377" y="0"/>
                </a:lnTo>
                <a:cubicBezTo>
                  <a:pt x="8877505" y="2021594"/>
                  <a:pt x="8877632" y="4043189"/>
                  <a:pt x="8877760" y="6064783"/>
                </a:cubicBezTo>
                <a:lnTo>
                  <a:pt x="938445" y="6061266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-FR" noProof="0"/>
              <a:t>MM.DD.20XX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8" name="Graphique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 rtlCol="0"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Diapositive de séparation</a:t>
            </a:r>
          </a:p>
        </p:txBody>
      </p:sp>
      <p:grpSp>
        <p:nvGrpSpPr>
          <p:cNvPr id="26" name="Graphisme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8" name="Forme libre : Form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9" name="Forme libre : Forme 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0" name="Forme libre : Forme 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</p:spTree>
    <p:extLst>
      <p:ext uri="{BB962C8B-B14F-4D97-AF65-F5344CB8AC3E}">
        <p14:creationId xmlns:p14="http://schemas.microsoft.com/office/powerpoint/2010/main" val="3652046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sme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orme libre : Form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3" name="Forme libre : Forme 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-FR" noProof="0"/>
              <a:t>MM.DD.20XX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fr-FR" noProof="0" smtClean="0"/>
              <a:t>‹N°›</a:t>
            </a:fld>
            <a:endParaRPr lang="fr-FR" noProof="0"/>
          </a:p>
        </p:txBody>
      </p:sp>
      <p:grpSp>
        <p:nvGrpSpPr>
          <p:cNvPr id="26" name="Graphisme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orme libre : Form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8" name="Forme libre : Form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9" name="Forme libre : Forme 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30" name="Forme libre : Forme 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</p:spTree>
    <p:extLst>
      <p:ext uri="{BB962C8B-B14F-4D97-AF65-F5344CB8AC3E}">
        <p14:creationId xmlns:p14="http://schemas.microsoft.com/office/powerpoint/2010/main" val="29228556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nu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raphique 2">
            <a:extLst>
              <a:ext uri="{FF2B5EF4-FFF2-40B4-BE49-F238E27FC236}">
                <a16:creationId xmlns:a16="http://schemas.microsoft.com/office/drawing/2014/main" id="{5D6F87F4-A9FD-42C2-B2B3-2EBAE9413A33}"/>
              </a:ext>
            </a:extLst>
          </p:cNvPr>
          <p:cNvSpPr/>
          <p:nvPr/>
        </p:nvSpPr>
        <p:spPr>
          <a:xfrm>
            <a:off x="-12778" y="429785"/>
            <a:ext cx="7606299" cy="1490682"/>
          </a:xfrm>
          <a:custGeom>
            <a:avLst/>
            <a:gdLst>
              <a:gd name="connsiteX0" fmla="*/ 7602514 w 7606298"/>
              <a:gd name="connsiteY0" fmla="*/ 407745 h 1490681"/>
              <a:gd name="connsiteX1" fmla="*/ 12778 w 7606298"/>
              <a:gd name="connsiteY1" fmla="*/ 12778 h 1490681"/>
              <a:gd name="connsiteX2" fmla="*/ 12778 w 7606298"/>
              <a:gd name="connsiteY2" fmla="*/ 1056256 h 1490681"/>
              <a:gd name="connsiteX3" fmla="*/ 7593596 w 7606298"/>
              <a:gd name="connsiteY3" fmla="*/ 1481801 h 1490681"/>
              <a:gd name="connsiteX4" fmla="*/ 7602514 w 7606298"/>
              <a:gd name="connsiteY4" fmla="*/ 407745 h 1490681"/>
              <a:gd name="connsiteX5" fmla="*/ 7602514 w 7606298"/>
              <a:gd name="connsiteY5" fmla="*/ 407745 h 149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06298" h="1490681">
                <a:moveTo>
                  <a:pt x="7602514" y="407745"/>
                </a:moveTo>
                <a:cubicBezTo>
                  <a:pt x="7602514" y="407745"/>
                  <a:pt x="3107535" y="56097"/>
                  <a:pt x="12778" y="12778"/>
                </a:cubicBezTo>
                <a:lnTo>
                  <a:pt x="12778" y="1056256"/>
                </a:lnTo>
                <a:cubicBezTo>
                  <a:pt x="6306768" y="1024403"/>
                  <a:pt x="7593596" y="1481801"/>
                  <a:pt x="7593596" y="1481801"/>
                </a:cubicBezTo>
                <a:lnTo>
                  <a:pt x="7602514" y="407745"/>
                </a:lnTo>
                <a:lnTo>
                  <a:pt x="7602514" y="407745"/>
                </a:lnTo>
                <a:close/>
              </a:path>
            </a:pathLst>
          </a:custGeom>
          <a:gradFill>
            <a:gsLst>
              <a:gs pos="0">
                <a:schemeClr val="accent2">
                  <a:alpha val="10000"/>
                </a:schemeClr>
              </a:gs>
              <a:gs pos="100000">
                <a:schemeClr val="accent2">
                  <a:alpha val="20000"/>
                </a:schemeClr>
              </a:gs>
            </a:gsLst>
            <a:lin ang="60000" scaled="0"/>
          </a:gradFill>
          <a:ln w="12737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23" name="Espace réservé du texte 21">
            <a:extLst>
              <a:ext uri="{FF2B5EF4-FFF2-40B4-BE49-F238E27FC236}">
                <a16:creationId xmlns:a16="http://schemas.microsoft.com/office/drawing/2014/main" id="{F27BBFB4-84C4-42C9-9CB3-DFD801CEBF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1200" y="1896003"/>
            <a:ext cx="528638" cy="1092200"/>
          </a:xfrm>
        </p:spPr>
        <p:txBody>
          <a:bodyPr rtlCol="0"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 rtl="0"/>
            <a:r>
              <a:rPr lang="fr-FR" noProof="0"/>
              <a:t>1</a:t>
            </a:r>
          </a:p>
        </p:txBody>
      </p:sp>
      <p:sp>
        <p:nvSpPr>
          <p:cNvPr id="26" name="Espace réservé au texte 24">
            <a:extLst>
              <a:ext uri="{FF2B5EF4-FFF2-40B4-BE49-F238E27FC236}">
                <a16:creationId xmlns:a16="http://schemas.microsoft.com/office/drawing/2014/main" id="{C8BBE7AC-17E7-4828-A40C-39EED5284E6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85863" y="2088090"/>
            <a:ext cx="3103110" cy="800100"/>
          </a:xfrm>
        </p:spPr>
        <p:txBody>
          <a:bodyPr rtlCol="0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33" name="Espace réservé du texte 21">
            <a:extLst>
              <a:ext uri="{FF2B5EF4-FFF2-40B4-BE49-F238E27FC236}">
                <a16:creationId xmlns:a16="http://schemas.microsoft.com/office/drawing/2014/main" id="{FC1057E8-2611-45B5-913B-82D301FE8A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4600" y="1896003"/>
            <a:ext cx="528638" cy="1092200"/>
          </a:xfrm>
        </p:spPr>
        <p:txBody>
          <a:bodyPr rtlCol="0"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 rtl="0"/>
            <a:r>
              <a:rPr lang="fr-FR" noProof="0"/>
              <a:t>2</a:t>
            </a:r>
          </a:p>
        </p:txBody>
      </p:sp>
      <p:sp>
        <p:nvSpPr>
          <p:cNvPr id="34" name="Espace réservé au texte 24">
            <a:extLst>
              <a:ext uri="{FF2B5EF4-FFF2-40B4-BE49-F238E27FC236}">
                <a16:creationId xmlns:a16="http://schemas.microsoft.com/office/drawing/2014/main" id="{A65257E6-B10F-49C0-862A-53648E3F2D0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49603" y="2088090"/>
            <a:ext cx="2243918" cy="800100"/>
          </a:xfrm>
        </p:spPr>
        <p:txBody>
          <a:bodyPr rtlCol="0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37" name="Espace réservé du texte 21">
            <a:extLst>
              <a:ext uri="{FF2B5EF4-FFF2-40B4-BE49-F238E27FC236}">
                <a16:creationId xmlns:a16="http://schemas.microsoft.com/office/drawing/2014/main" id="{83A147CC-1513-463A-8B07-CC14AEC845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90713" y="1913782"/>
            <a:ext cx="528638" cy="1092200"/>
          </a:xfrm>
        </p:spPr>
        <p:txBody>
          <a:bodyPr rtlCol="0"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 rtl="0"/>
            <a:r>
              <a:rPr lang="fr-FR" noProof="0"/>
              <a:t>3</a:t>
            </a:r>
          </a:p>
        </p:txBody>
      </p:sp>
      <p:sp>
        <p:nvSpPr>
          <p:cNvPr id="38" name="Espace réservé au texte 24">
            <a:extLst>
              <a:ext uri="{FF2B5EF4-FFF2-40B4-BE49-F238E27FC236}">
                <a16:creationId xmlns:a16="http://schemas.microsoft.com/office/drawing/2014/main" id="{BCE98261-6A42-49F1-B208-2E6C24DFCF8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35716" y="2105869"/>
            <a:ext cx="2959116" cy="800100"/>
          </a:xfrm>
        </p:spPr>
        <p:txBody>
          <a:bodyPr rtlCol="0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40" name="Espace réservé au texte 24">
            <a:extLst>
              <a:ext uri="{FF2B5EF4-FFF2-40B4-BE49-F238E27FC236}">
                <a16:creationId xmlns:a16="http://schemas.microsoft.com/office/drawing/2014/main" id="{937F4311-EBEC-44E3-8542-07503B54D77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91723" y="2943573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43" name="Espace réservé au texte 24">
            <a:extLst>
              <a:ext uri="{FF2B5EF4-FFF2-40B4-BE49-F238E27FC236}">
                <a16:creationId xmlns:a16="http://schemas.microsoft.com/office/drawing/2014/main" id="{FED4B056-A42A-4115-B98D-177B9AFDABF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90348" y="2943573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45" name="Espace réservé au texte 24">
            <a:extLst>
              <a:ext uri="{FF2B5EF4-FFF2-40B4-BE49-F238E27FC236}">
                <a16:creationId xmlns:a16="http://schemas.microsoft.com/office/drawing/2014/main" id="{2D359611-5488-43D7-A2A6-E60DB2E1D87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94793" y="2943573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46" name="Espace réservé au texte 24">
            <a:extLst>
              <a:ext uri="{FF2B5EF4-FFF2-40B4-BE49-F238E27FC236}">
                <a16:creationId xmlns:a16="http://schemas.microsoft.com/office/drawing/2014/main" id="{F2182E7C-B18B-4F73-B0D1-86196D992B1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876955" y="2942030"/>
            <a:ext cx="3517877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48" name="Espace réservé au texte 24">
            <a:extLst>
              <a:ext uri="{FF2B5EF4-FFF2-40B4-BE49-F238E27FC236}">
                <a16:creationId xmlns:a16="http://schemas.microsoft.com/office/drawing/2014/main" id="{3D51A445-889E-44A8-AF12-58BC161D148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91722" y="5607548"/>
            <a:ext cx="3397251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accent3"/>
                </a:solidFill>
                <a:latin typeface="+mn-lt"/>
              </a:defRPr>
            </a:lvl1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49" name="Espace réservé au texte 24">
            <a:extLst>
              <a:ext uri="{FF2B5EF4-FFF2-40B4-BE49-F238E27FC236}">
                <a16:creationId xmlns:a16="http://schemas.microsoft.com/office/drawing/2014/main" id="{358BC44E-644D-4E21-A055-1178CD0D269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94792" y="4909834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50" name="Espace réservé au texte 24">
            <a:extLst>
              <a:ext uri="{FF2B5EF4-FFF2-40B4-BE49-F238E27FC236}">
                <a16:creationId xmlns:a16="http://schemas.microsoft.com/office/drawing/2014/main" id="{32C60917-FE9C-4C02-976E-9F4DF95F161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890713" y="4909834"/>
            <a:ext cx="2692939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55" name="Espace réservé d’image 12">
            <a:extLst>
              <a:ext uri="{FF2B5EF4-FFF2-40B4-BE49-F238E27FC236}">
                <a16:creationId xmlns:a16="http://schemas.microsoft.com/office/drawing/2014/main" id="{2535BC4C-3D36-473A-B9EF-EC6F3BA67113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891723" y="3816446"/>
            <a:ext cx="1636776" cy="161848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56" name="Espace réservé d’image 12">
            <a:extLst>
              <a:ext uri="{FF2B5EF4-FFF2-40B4-BE49-F238E27FC236}">
                <a16:creationId xmlns:a16="http://schemas.microsoft.com/office/drawing/2014/main" id="{A1E61843-0C1E-4581-98C1-C9247F7043AC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2590348" y="3816446"/>
            <a:ext cx="1636776" cy="161848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57" name="Espace réservé d’image 12">
            <a:extLst>
              <a:ext uri="{FF2B5EF4-FFF2-40B4-BE49-F238E27FC236}">
                <a16:creationId xmlns:a16="http://schemas.microsoft.com/office/drawing/2014/main" id="{F3B39F0E-B245-4510-8C07-0EC29B83F1BA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4794793" y="3816446"/>
            <a:ext cx="2048256" cy="896112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58" name="Espace réservé d’image 9">
            <a:extLst>
              <a:ext uri="{FF2B5EF4-FFF2-40B4-BE49-F238E27FC236}">
                <a16:creationId xmlns:a16="http://schemas.microsoft.com/office/drawing/2014/main" id="{A9E755CD-1A38-4F75-A18E-2D31E4934C8A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7876955" y="3864572"/>
            <a:ext cx="1481328" cy="758952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C750AC0-7255-417F-919C-19DF42857E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65125"/>
            <a:ext cx="7909560" cy="1069848"/>
          </a:xfr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10800000" scaled="1"/>
          </a:gradFill>
        </p:spPr>
        <p:txBody>
          <a:bodyPr lIns="900000"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Comment utiliser ce modèle</a:t>
            </a:r>
          </a:p>
        </p:txBody>
      </p:sp>
    </p:spTree>
    <p:extLst>
      <p:ext uri="{BB962C8B-B14F-4D97-AF65-F5344CB8AC3E}">
        <p14:creationId xmlns:p14="http://schemas.microsoft.com/office/powerpoint/2010/main" val="2464497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du tex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aphisme 16">
            <a:extLst>
              <a:ext uri="{FF2B5EF4-FFF2-40B4-BE49-F238E27FC236}">
                <a16:creationId xmlns:a16="http://schemas.microsoft.com/office/drawing/2014/main" id="{AD638337-297E-49B3-AE0F-B36EC9D01661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2FA8DCE5-120B-4D39-B899-95EBEC388DEA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53F4B5D3-A813-434A-B7AA-8FEE19B9CF16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6DFBA5C-859C-4C16-8ECF-9FCA37E77DD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442380"/>
            <a:ext cx="3913632" cy="80467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72000" bIns="72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DBF8466-F90A-4774-B172-0061F1A79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-FR" noProof="0"/>
              <a:t>MM.DD.20XX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BC76C28-113A-459C-BD12-125E112B1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D51ADD0-1305-43DD-A03D-2FE3B5D0E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10" name="Graphisme 23">
            <a:extLst>
              <a:ext uri="{FF2B5EF4-FFF2-40B4-BE49-F238E27FC236}">
                <a16:creationId xmlns:a16="http://schemas.microsoft.com/office/drawing/2014/main" id="{74E08599-4D6A-4CDA-9228-3DBD31E1E64D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11" name="Graphique 6">
            <a:extLst>
              <a:ext uri="{FF2B5EF4-FFF2-40B4-BE49-F238E27FC236}">
                <a16:creationId xmlns:a16="http://schemas.microsoft.com/office/drawing/2014/main" id="{548D0821-4E36-47CF-A7AC-8FB339F5F24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F708432B-D626-47BC-8C1E-E5F2ADCDCE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46111" y="974881"/>
            <a:ext cx="3933620" cy="734415"/>
          </a:xfrm>
        </p:spPr>
        <p:txBody>
          <a:bodyPr rtlCol="0"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Disposition du texte 1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B8041375-FFF3-48A5-8985-52AD4D496A6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8990" y="3392622"/>
            <a:ext cx="3913188" cy="2249488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 b="0"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grpSp>
        <p:nvGrpSpPr>
          <p:cNvPr id="19" name="Graphique 17">
            <a:extLst>
              <a:ext uri="{FF2B5EF4-FFF2-40B4-BE49-F238E27FC236}">
                <a16:creationId xmlns:a16="http://schemas.microsoft.com/office/drawing/2014/main" id="{1CF7F5A7-666B-4C97-8F1C-0930361F612E}"/>
              </a:ext>
            </a:extLst>
          </p:cNvPr>
          <p:cNvGrpSpPr/>
          <p:nvPr/>
        </p:nvGrpSpPr>
        <p:grpSpPr>
          <a:xfrm>
            <a:off x="5530724" y="0"/>
            <a:ext cx="6340653" cy="6429600"/>
            <a:chOff x="5530724" y="0"/>
            <a:chExt cx="6340653" cy="6429600"/>
          </a:xfrm>
        </p:grpSpPr>
        <p:sp>
          <p:nvSpPr>
            <p:cNvPr id="20" name="Forme libre : Forme 19">
              <a:extLst>
                <a:ext uri="{FF2B5EF4-FFF2-40B4-BE49-F238E27FC236}">
                  <a16:creationId xmlns:a16="http://schemas.microsoft.com/office/drawing/2014/main" id="{E7BC95EC-0C9A-48BD-BC1E-AF1C1DA9C02C}"/>
                </a:ext>
              </a:extLst>
            </p:cNvPr>
            <p:cNvSpPr/>
            <p:nvPr/>
          </p:nvSpPr>
          <p:spPr>
            <a:xfrm>
              <a:off x="5518024" y="-12700"/>
              <a:ext cx="2287209" cy="5565543"/>
            </a:xfrm>
            <a:custGeom>
              <a:avLst/>
              <a:gdLst>
                <a:gd name="connsiteX0" fmla="*/ 1132162 w 2287209"/>
                <a:gd name="connsiteY0" fmla="*/ 5560454 h 5565543"/>
                <a:gd name="connsiteX1" fmla="*/ 2283391 w 2287209"/>
                <a:gd name="connsiteY1" fmla="*/ 12700 h 5565543"/>
                <a:gd name="connsiteX2" fmla="*/ 552736 w 2287209"/>
                <a:gd name="connsiteY2" fmla="*/ 12700 h 5565543"/>
                <a:gd name="connsiteX3" fmla="*/ 12700 w 2287209"/>
                <a:gd name="connsiteY3" fmla="*/ 5359688 h 5565543"/>
                <a:gd name="connsiteX4" fmla="*/ 1132162 w 2287209"/>
                <a:gd name="connsiteY4" fmla="*/ 5560454 h 556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7209" h="5565543">
                  <a:moveTo>
                    <a:pt x="1132162" y="5560454"/>
                  </a:moveTo>
                  <a:lnTo>
                    <a:pt x="2283391" y="12700"/>
                  </a:lnTo>
                  <a:lnTo>
                    <a:pt x="552736" y="12700"/>
                  </a:lnTo>
                  <a:cubicBezTo>
                    <a:pt x="569255" y="560360"/>
                    <a:pt x="573067" y="2477804"/>
                    <a:pt x="12700" y="5359688"/>
                  </a:cubicBezTo>
                  <a:cubicBezTo>
                    <a:pt x="363406" y="5395267"/>
                    <a:pt x="1132162" y="5560454"/>
                    <a:pt x="1132162" y="5560454"/>
                  </a:cubicBezTo>
                  <a:close/>
                </a:path>
              </a:pathLst>
            </a:custGeom>
            <a:gradFill flip="none" rotWithShape="1">
              <a:gsLst>
                <a:gs pos="3000">
                  <a:schemeClr val="accent5">
                    <a:alpha val="6000"/>
                  </a:schemeClr>
                </a:gs>
                <a:gs pos="100000">
                  <a:schemeClr val="accent5">
                    <a:alpha val="50000"/>
                  </a:schemeClr>
                </a:gs>
              </a:gsLst>
              <a:lin ang="5880000" scaled="0"/>
              <a:tileRect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1" name="Forme libre : Forme 20">
              <a:extLst>
                <a:ext uri="{FF2B5EF4-FFF2-40B4-BE49-F238E27FC236}">
                  <a16:creationId xmlns:a16="http://schemas.microsoft.com/office/drawing/2014/main" id="{DF5F80F8-FA23-4496-B401-E10D70AC21A8}"/>
                </a:ext>
              </a:extLst>
            </p:cNvPr>
            <p:cNvSpPr/>
            <p:nvPr/>
          </p:nvSpPr>
          <p:spPr>
            <a:xfrm>
              <a:off x="5537084" y="-12700"/>
              <a:ext cx="6340653" cy="6455013"/>
            </a:xfrm>
            <a:custGeom>
              <a:avLst/>
              <a:gdLst>
                <a:gd name="connsiteX0" fmla="*/ 5080140 w 6340653"/>
                <a:gd name="connsiteY0" fmla="*/ 6446112 h 6455013"/>
                <a:gd name="connsiteX1" fmla="*/ 6334294 w 6340653"/>
                <a:gd name="connsiteY1" fmla="*/ 545112 h 6455013"/>
                <a:gd name="connsiteX2" fmla="*/ 3831070 w 6340653"/>
                <a:gd name="connsiteY2" fmla="*/ 12700 h 6455013"/>
                <a:gd name="connsiteX3" fmla="*/ 1151222 w 6340653"/>
                <a:gd name="connsiteY3" fmla="*/ 12700 h 6455013"/>
                <a:gd name="connsiteX4" fmla="*/ 12700 w 6340653"/>
                <a:gd name="connsiteY4" fmla="*/ 5369854 h 6455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0653" h="6455013">
                  <a:moveTo>
                    <a:pt x="5080140" y="6446112"/>
                  </a:moveTo>
                  <a:lnTo>
                    <a:pt x="6334294" y="545112"/>
                  </a:lnTo>
                  <a:lnTo>
                    <a:pt x="3831070" y="12700"/>
                  </a:lnTo>
                  <a:lnTo>
                    <a:pt x="1151222" y="12700"/>
                  </a:lnTo>
                  <a:lnTo>
                    <a:pt x="12700" y="536985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0" scaled="1"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2" name="Forme libre : Forme 21">
              <a:extLst>
                <a:ext uri="{FF2B5EF4-FFF2-40B4-BE49-F238E27FC236}">
                  <a16:creationId xmlns:a16="http://schemas.microsoft.com/office/drawing/2014/main" id="{65F2E539-DDA4-47DC-A929-17C7DB4D8C88}"/>
                </a:ext>
              </a:extLst>
            </p:cNvPr>
            <p:cNvSpPr/>
            <p:nvPr/>
          </p:nvSpPr>
          <p:spPr>
            <a:xfrm>
              <a:off x="5830609" y="-12700"/>
              <a:ext cx="5756144" cy="6150052"/>
            </a:xfrm>
            <a:custGeom>
              <a:avLst/>
              <a:gdLst>
                <a:gd name="connsiteX0" fmla="*/ 5715476 w 5756143"/>
                <a:gd name="connsiteY0" fmla="*/ 764938 h 6150052"/>
                <a:gd name="connsiteX1" fmla="*/ 4579496 w 5756143"/>
                <a:gd name="connsiteY1" fmla="*/ 6113197 h 6150052"/>
                <a:gd name="connsiteX2" fmla="*/ 43196 w 5756143"/>
                <a:gd name="connsiteY2" fmla="*/ 5150027 h 6150052"/>
                <a:gd name="connsiteX3" fmla="*/ 1134704 w 5756143"/>
                <a:gd name="connsiteY3" fmla="*/ 12700 h 6150052"/>
                <a:gd name="connsiteX4" fmla="*/ 1109290 w 5756143"/>
                <a:gd name="connsiteY4" fmla="*/ 12700 h 6150052"/>
                <a:gd name="connsiteX5" fmla="*/ 12700 w 5756143"/>
                <a:gd name="connsiteY5" fmla="*/ 5169087 h 6150052"/>
                <a:gd name="connsiteX6" fmla="*/ 4598556 w 5756143"/>
                <a:gd name="connsiteY6" fmla="*/ 6143693 h 6150052"/>
                <a:gd name="connsiteX7" fmla="*/ 5743431 w 5756143"/>
                <a:gd name="connsiteY7" fmla="*/ 757314 h 6150052"/>
                <a:gd name="connsiteX8" fmla="*/ 5745972 w 5756143"/>
                <a:gd name="connsiteY8" fmla="*/ 744607 h 6150052"/>
                <a:gd name="connsiteX9" fmla="*/ 2299910 w 5756143"/>
                <a:gd name="connsiteY9" fmla="*/ 12700 h 6150052"/>
                <a:gd name="connsiteX10" fmla="*/ 2177925 w 5756143"/>
                <a:gd name="connsiteY10" fmla="*/ 12700 h 6150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56143" h="6150052">
                  <a:moveTo>
                    <a:pt x="5715476" y="764938"/>
                  </a:moveTo>
                  <a:lnTo>
                    <a:pt x="4579496" y="6113197"/>
                  </a:lnTo>
                  <a:lnTo>
                    <a:pt x="43196" y="5150027"/>
                  </a:lnTo>
                  <a:lnTo>
                    <a:pt x="1134704" y="12700"/>
                  </a:lnTo>
                  <a:lnTo>
                    <a:pt x="1109290" y="12700"/>
                  </a:lnTo>
                  <a:lnTo>
                    <a:pt x="12700" y="5169087"/>
                  </a:lnTo>
                  <a:lnTo>
                    <a:pt x="4598556" y="6143693"/>
                  </a:lnTo>
                  <a:lnTo>
                    <a:pt x="5743431" y="757314"/>
                  </a:lnTo>
                  <a:lnTo>
                    <a:pt x="5745972" y="744607"/>
                  </a:lnTo>
                  <a:lnTo>
                    <a:pt x="2299910" y="12700"/>
                  </a:lnTo>
                  <a:lnTo>
                    <a:pt x="2177925" y="12700"/>
                  </a:lnTo>
                  <a:close/>
                </a:path>
              </a:pathLst>
            </a:custGeom>
            <a:solidFill>
              <a:schemeClr val="bg1"/>
            </a:soli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24" name="Espace réservé d’image 23">
            <a:extLst>
              <a:ext uri="{FF2B5EF4-FFF2-40B4-BE49-F238E27FC236}">
                <a16:creationId xmlns:a16="http://schemas.microsoft.com/office/drawing/2014/main" id="{76641E2E-882B-485E-AD7C-2BC054BEA52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 rot="720000">
            <a:off x="6384187" y="209524"/>
            <a:ext cx="4647699" cy="5472101"/>
          </a:xfrm>
          <a:custGeom>
            <a:avLst/>
            <a:gdLst>
              <a:gd name="connsiteX0" fmla="*/ 0 w 4643879"/>
              <a:gd name="connsiteY0" fmla="*/ 5462044 h 5462044"/>
              <a:gd name="connsiteX1" fmla="*/ 1160970 w 4643879"/>
              <a:gd name="connsiteY1" fmla="*/ 0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6146 w 4643879"/>
              <a:gd name="connsiteY2" fmla="*/ 8068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4634592 w 4643879"/>
              <a:gd name="connsiteY4" fmla="*/ 5460922 h 5462044"/>
              <a:gd name="connsiteX5" fmla="*/ 0 w 4643879"/>
              <a:gd name="connsiteY5" fmla="*/ 5462044 h 546204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72101 h 5472101"/>
              <a:gd name="connsiteX1" fmla="*/ 8345 w 4647218"/>
              <a:gd name="connsiteY1" fmla="*/ 21518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0 w 4647218"/>
              <a:gd name="connsiteY0" fmla="*/ 5472101 h 5472101"/>
              <a:gd name="connsiteX1" fmla="*/ 5908 w 4647218"/>
              <a:gd name="connsiteY1" fmla="*/ 22456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38412 w 4647699"/>
              <a:gd name="connsiteY4" fmla="*/ 5465839 h 5472101"/>
              <a:gd name="connsiteX5" fmla="*/ 481 w 4647699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43537 w 4647699"/>
              <a:gd name="connsiteY4" fmla="*/ 5464749 h 5472101"/>
              <a:gd name="connsiteX5" fmla="*/ 481 w 4647699"/>
              <a:gd name="connsiteY5" fmla="*/ 5472101 h 547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7699" h="5472101">
                <a:moveTo>
                  <a:pt x="481" y="5472101"/>
                </a:moveTo>
                <a:cubicBezTo>
                  <a:pt x="4478" y="3656033"/>
                  <a:pt x="-2747" y="2037289"/>
                  <a:pt x="1250" y="221221"/>
                </a:cubicBezTo>
                <a:lnTo>
                  <a:pt x="1049359" y="0"/>
                </a:lnTo>
                <a:lnTo>
                  <a:pt x="4647699" y="4917"/>
                </a:lnTo>
                <a:cubicBezTo>
                  <a:pt x="4644603" y="1825224"/>
                  <a:pt x="4646633" y="3644442"/>
                  <a:pt x="4643537" y="5464749"/>
                </a:cubicBezTo>
                <a:lnTo>
                  <a:pt x="481" y="5472101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2658144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du tex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aphisme 16">
            <a:extLst>
              <a:ext uri="{FF2B5EF4-FFF2-40B4-BE49-F238E27FC236}">
                <a16:creationId xmlns:a16="http://schemas.microsoft.com/office/drawing/2014/main" id="{AD4D64B1-E729-4A4C-8FF7-134EACCE9ED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57668185-4891-4CEF-B849-B73B1AD90FD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10" name="Forme libre : Forme 9">
              <a:extLst>
                <a:ext uri="{FF2B5EF4-FFF2-40B4-BE49-F238E27FC236}">
                  <a16:creationId xmlns:a16="http://schemas.microsoft.com/office/drawing/2014/main" id="{2A3C1BE6-5446-49A0-9C65-D92077D0E911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C7C1B33-ECEC-4E34-B218-27830F70B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fr-FR" noProof="0"/>
              <a:t>MM.DD.20XX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D31CE7A-B999-4982-BCDD-EEC4E9A23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6317B1B-B559-4F47-A9AB-834EB93A8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fr-FR" noProof="0" smtClean="0"/>
              <a:t>‹N°›</a:t>
            </a:fld>
            <a:endParaRPr lang="fr-FR" noProof="0"/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23F3C396-D7E8-4134-99CB-83AC5015781D}"/>
              </a:ext>
            </a:extLst>
          </p:cNvPr>
          <p:cNvGrpSpPr/>
          <p:nvPr userDrawn="1"/>
        </p:nvGrpSpPr>
        <p:grpSpPr>
          <a:xfrm flipH="1">
            <a:off x="7321677" y="587196"/>
            <a:ext cx="4885313" cy="1632656"/>
            <a:chOff x="-26126" y="587196"/>
            <a:chExt cx="4885313" cy="1632656"/>
          </a:xfrm>
        </p:grpSpPr>
        <p:sp>
          <p:nvSpPr>
            <p:cNvPr id="11" name="Graphisme 23">
              <a:extLst>
                <a:ext uri="{FF2B5EF4-FFF2-40B4-BE49-F238E27FC236}">
                  <a16:creationId xmlns:a16="http://schemas.microsoft.com/office/drawing/2014/main" id="{545A4C09-DA17-4F53-9893-7152B53CD712}"/>
                </a:ext>
              </a:extLst>
            </p:cNvPr>
            <p:cNvSpPr/>
            <p:nvPr userDrawn="1"/>
          </p:nvSpPr>
          <p:spPr>
            <a:xfrm>
              <a:off x="-24517" y="970945"/>
              <a:ext cx="4593600" cy="1238400"/>
            </a:xfrm>
            <a:custGeom>
              <a:avLst/>
              <a:gdLst>
                <a:gd name="connsiteX0" fmla="*/ 3451384 w 3457575"/>
                <a:gd name="connsiteY0" fmla="*/ 842439 h 942975"/>
                <a:gd name="connsiteX1" fmla="*/ 3367564 w 3457575"/>
                <a:gd name="connsiteY1" fmla="*/ 44244 h 942975"/>
                <a:gd name="connsiteX2" fmla="*/ 7144 w 3457575"/>
                <a:gd name="connsiteY2" fmla="*/ 129969 h 942975"/>
                <a:gd name="connsiteX3" fmla="*/ 7144 w 3457575"/>
                <a:gd name="connsiteY3" fmla="*/ 936736 h 942975"/>
                <a:gd name="connsiteX4" fmla="*/ 3451384 w 3457575"/>
                <a:gd name="connsiteY4" fmla="*/ 842439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7575" h="942975">
                  <a:moveTo>
                    <a:pt x="3451384" y="842439"/>
                  </a:moveTo>
                  <a:lnTo>
                    <a:pt x="3367564" y="44244"/>
                  </a:lnTo>
                  <a:cubicBezTo>
                    <a:pt x="3367564" y="44244"/>
                    <a:pt x="2172176" y="-81486"/>
                    <a:pt x="7144" y="129969"/>
                  </a:cubicBezTo>
                  <a:lnTo>
                    <a:pt x="7144" y="936736"/>
                  </a:lnTo>
                  <a:cubicBezTo>
                    <a:pt x="1989296" y="739569"/>
                    <a:pt x="3451384" y="842439"/>
                    <a:pt x="3451384" y="84243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alpha val="10000"/>
                  </a:schemeClr>
                </a:gs>
                <a:gs pos="88000">
                  <a:schemeClr val="accent2">
                    <a:alpha val="50000"/>
                  </a:schemeClr>
                </a:gs>
              </a:gsLst>
              <a:lin ang="1080000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12" name="Graphique 6">
              <a:extLst>
                <a:ext uri="{FF2B5EF4-FFF2-40B4-BE49-F238E27FC236}">
                  <a16:creationId xmlns:a16="http://schemas.microsoft.com/office/drawing/2014/main" id="{2D92C53E-EB06-4CBC-A335-BC3156E96896}"/>
                </a:ext>
              </a:extLst>
            </p:cNvPr>
            <p:cNvSpPr/>
            <p:nvPr userDrawn="1"/>
          </p:nvSpPr>
          <p:spPr>
            <a:xfrm>
              <a:off x="-26126" y="587196"/>
              <a:ext cx="4885313" cy="1632656"/>
            </a:xfrm>
            <a:custGeom>
              <a:avLst/>
              <a:gdLst>
                <a:gd name="connsiteX0" fmla="*/ 12607 w 4885312"/>
                <a:gd name="connsiteY0" fmla="*/ 1627544 h 1632656"/>
                <a:gd name="connsiteX1" fmla="*/ 4876404 w 4885312"/>
                <a:gd name="connsiteY1" fmla="*/ 1073201 h 1632656"/>
                <a:gd name="connsiteX2" fmla="*/ 4765029 w 4885312"/>
                <a:gd name="connsiteY2" fmla="*/ 12607 h 1632656"/>
                <a:gd name="connsiteX3" fmla="*/ 12607 w 4885312"/>
                <a:gd name="connsiteY3" fmla="*/ 554294 h 163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85312" h="1632656">
                  <a:moveTo>
                    <a:pt x="12607" y="1627544"/>
                  </a:moveTo>
                  <a:lnTo>
                    <a:pt x="4876404" y="1073201"/>
                  </a:lnTo>
                  <a:lnTo>
                    <a:pt x="4765029" y="12607"/>
                  </a:lnTo>
                  <a:lnTo>
                    <a:pt x="12607" y="554294"/>
                  </a:lnTo>
                  <a:close/>
                </a:path>
              </a:pathLst>
            </a:custGeom>
            <a:gradFill flip="none" rotWithShape="1">
              <a:gsLst>
                <a:gs pos="9000">
                  <a:schemeClr val="accent1"/>
                </a:gs>
                <a:gs pos="100000">
                  <a:schemeClr val="accent2"/>
                </a:gs>
              </a:gsLst>
              <a:lin ang="360000" scaled="0"/>
              <a:tileRect/>
            </a:gradFill>
            <a:ln w="126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16" name="Titre 1">
            <a:extLst>
              <a:ext uri="{FF2B5EF4-FFF2-40B4-BE49-F238E27FC236}">
                <a16:creationId xmlns:a16="http://schemas.microsoft.com/office/drawing/2014/main" id="{D3A443B5-C60C-4149-99AA-5309F8B41C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360000">
            <a:off x="7354844" y="895259"/>
            <a:ext cx="4735459" cy="1012583"/>
          </a:xfrm>
        </p:spPr>
        <p:txBody>
          <a:bodyPr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Disposition du texte 2</a:t>
            </a:r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D901BA76-252C-47D8-A48A-ECBA799BFCC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79053" y="2442380"/>
            <a:ext cx="3913632" cy="804672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18" name="Espace réservé du texte 16">
            <a:extLst>
              <a:ext uri="{FF2B5EF4-FFF2-40B4-BE49-F238E27FC236}">
                <a16:creationId xmlns:a16="http://schemas.microsoft.com/office/drawing/2014/main" id="{9D30E37C-4282-4FD1-9238-5F541F189EC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32841" y="3401290"/>
            <a:ext cx="4347933" cy="693295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Clr>
                <a:schemeClr val="accent2"/>
              </a:buClr>
              <a:buNone/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20" name="Espace réservé du texte 16">
            <a:extLst>
              <a:ext uri="{FF2B5EF4-FFF2-40B4-BE49-F238E27FC236}">
                <a16:creationId xmlns:a16="http://schemas.microsoft.com/office/drawing/2014/main" id="{2B21A588-9CF1-4122-959A-D1A3DA672BD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32841" y="4200309"/>
            <a:ext cx="4347933" cy="1408743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grpSp>
        <p:nvGrpSpPr>
          <p:cNvPr id="22" name="Graphisme 20">
            <a:extLst>
              <a:ext uri="{FF2B5EF4-FFF2-40B4-BE49-F238E27FC236}">
                <a16:creationId xmlns:a16="http://schemas.microsoft.com/office/drawing/2014/main" id="{15D5C0A2-3C70-442D-AAF6-E16ADACDBF4F}"/>
              </a:ext>
            </a:extLst>
          </p:cNvPr>
          <p:cNvGrpSpPr/>
          <p:nvPr/>
        </p:nvGrpSpPr>
        <p:grpSpPr>
          <a:xfrm>
            <a:off x="-12667" y="-12667"/>
            <a:ext cx="6418971" cy="6160919"/>
            <a:chOff x="-12667" y="-12667"/>
            <a:chExt cx="6418971" cy="6160919"/>
          </a:xfrm>
        </p:grpSpPr>
        <p:sp>
          <p:nvSpPr>
            <p:cNvPr id="23" name="Forme libre : Forme 22">
              <a:extLst>
                <a:ext uri="{FF2B5EF4-FFF2-40B4-BE49-F238E27FC236}">
                  <a16:creationId xmlns:a16="http://schemas.microsoft.com/office/drawing/2014/main" id="{DBA690C0-CF33-41CB-B76C-FC462F39BB66}"/>
                </a:ext>
              </a:extLst>
            </p:cNvPr>
            <p:cNvSpPr/>
            <p:nvPr/>
          </p:nvSpPr>
          <p:spPr>
            <a:xfrm>
              <a:off x="0" y="4388743"/>
              <a:ext cx="6396137" cy="1759509"/>
            </a:xfrm>
            <a:custGeom>
              <a:avLst/>
              <a:gdLst>
                <a:gd name="connsiteX0" fmla="*/ 6346644 w 6418971"/>
                <a:gd name="connsiteY0" fmla="*/ 12667 h 1776000"/>
                <a:gd name="connsiteX1" fmla="*/ 12667 w 6418971"/>
                <a:gd name="connsiteY1" fmla="*/ 456667 h 1776000"/>
                <a:gd name="connsiteX2" fmla="*/ 12667 w 6418971"/>
                <a:gd name="connsiteY2" fmla="*/ 1772176 h 1776000"/>
                <a:gd name="connsiteX3" fmla="*/ 6408804 w 6418971"/>
                <a:gd name="connsiteY3" fmla="*/ 909547 h 1776000"/>
                <a:gd name="connsiteX4" fmla="*/ 6346644 w 6418971"/>
                <a:gd name="connsiteY4" fmla="*/ 12667 h 1776000"/>
                <a:gd name="connsiteX0" fmla="*/ 6333977 w 6396137"/>
                <a:gd name="connsiteY0" fmla="*/ 0 h 1759509"/>
                <a:gd name="connsiteX1" fmla="*/ 0 w 6396137"/>
                <a:gd name="connsiteY1" fmla="*/ 444000 h 1759509"/>
                <a:gd name="connsiteX2" fmla="*/ 0 w 6396137"/>
                <a:gd name="connsiteY2" fmla="*/ 1759509 h 1759509"/>
                <a:gd name="connsiteX3" fmla="*/ 6396137 w 6396137"/>
                <a:gd name="connsiteY3" fmla="*/ 834832 h 1759509"/>
                <a:gd name="connsiteX4" fmla="*/ 6333977 w 6396137"/>
                <a:gd name="connsiteY4" fmla="*/ 0 h 175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96137" h="1759509">
                  <a:moveTo>
                    <a:pt x="6333977" y="0"/>
                  </a:moveTo>
                  <a:lnTo>
                    <a:pt x="0" y="444000"/>
                  </a:lnTo>
                  <a:lnTo>
                    <a:pt x="0" y="1759509"/>
                  </a:lnTo>
                  <a:cubicBezTo>
                    <a:pt x="1074480" y="1438560"/>
                    <a:pt x="3085166" y="949003"/>
                    <a:pt x="6396137" y="834832"/>
                  </a:cubicBezTo>
                  <a:cubicBezTo>
                    <a:pt x="6369497" y="303301"/>
                    <a:pt x="6333977" y="0"/>
                    <a:pt x="6333977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0"/>
                  </a:schemeClr>
                </a:gs>
                <a:gs pos="100000">
                  <a:schemeClr val="accent5">
                    <a:alpha val="6000"/>
                  </a:schemeClr>
                </a:gs>
              </a:gsLst>
              <a:lin ang="10800000" scaled="1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4" name="Forme libre : Forme 23">
              <a:extLst>
                <a:ext uri="{FF2B5EF4-FFF2-40B4-BE49-F238E27FC236}">
                  <a16:creationId xmlns:a16="http://schemas.microsoft.com/office/drawing/2014/main" id="{36D855DB-2DC5-479D-94A0-542899B6911B}"/>
                </a:ext>
              </a:extLst>
            </p:cNvPr>
            <p:cNvSpPr/>
            <p:nvPr/>
          </p:nvSpPr>
          <p:spPr>
            <a:xfrm>
              <a:off x="-12667" y="-12667"/>
              <a:ext cx="6418971" cy="5683200"/>
            </a:xfrm>
            <a:custGeom>
              <a:avLst/>
              <a:gdLst>
                <a:gd name="connsiteX0" fmla="*/ 12667 w 6418971"/>
                <a:gd name="connsiteY0" fmla="*/ 5681913 h 5683200"/>
                <a:gd name="connsiteX1" fmla="*/ 6408804 w 6418971"/>
                <a:gd name="connsiteY1" fmla="*/ 5234107 h 5683200"/>
                <a:gd name="connsiteX2" fmla="*/ 6043456 w 6418971"/>
                <a:gd name="connsiteY2" fmla="*/ 12667 h 5683200"/>
                <a:gd name="connsiteX3" fmla="*/ 12667 w 6418971"/>
                <a:gd name="connsiteY3" fmla="*/ 12667 h 568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18971" h="5683200">
                  <a:moveTo>
                    <a:pt x="12667" y="5681913"/>
                  </a:moveTo>
                  <a:lnTo>
                    <a:pt x="6408804" y="5234107"/>
                  </a:lnTo>
                  <a:lnTo>
                    <a:pt x="6043456" y="12667"/>
                  </a:lnTo>
                  <a:lnTo>
                    <a:pt x="12667" y="12667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840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5" name="Forme libre : Forme 24">
              <a:extLst>
                <a:ext uri="{FF2B5EF4-FFF2-40B4-BE49-F238E27FC236}">
                  <a16:creationId xmlns:a16="http://schemas.microsoft.com/office/drawing/2014/main" id="{C2DADFD8-5DEE-449A-A576-39F98BB2A88B}"/>
                </a:ext>
              </a:extLst>
            </p:cNvPr>
            <p:cNvSpPr/>
            <p:nvPr/>
          </p:nvSpPr>
          <p:spPr>
            <a:xfrm>
              <a:off x="-12667" y="-12667"/>
              <a:ext cx="6114514" cy="5404114"/>
            </a:xfrm>
            <a:custGeom>
              <a:avLst/>
              <a:gdLst>
                <a:gd name="connsiteX0" fmla="*/ 6080244 w 6114514"/>
                <a:gd name="connsiteY0" fmla="*/ 4942336 h 5404114"/>
                <a:gd name="connsiteX1" fmla="*/ 12667 w 6114514"/>
                <a:gd name="connsiteY1" fmla="*/ 5367307 h 5404114"/>
                <a:gd name="connsiteX2" fmla="*/ 12667 w 6114514"/>
                <a:gd name="connsiteY2" fmla="*/ 5392679 h 5404114"/>
                <a:gd name="connsiteX3" fmla="*/ 6095467 w 6114514"/>
                <a:gd name="connsiteY3" fmla="*/ 4966439 h 5404114"/>
                <a:gd name="connsiteX4" fmla="*/ 6108153 w 6114514"/>
                <a:gd name="connsiteY4" fmla="*/ 4966439 h 5404114"/>
                <a:gd name="connsiteX5" fmla="*/ 5761833 w 6114514"/>
                <a:gd name="connsiteY5" fmla="*/ 12667 h 5404114"/>
                <a:gd name="connsiteX6" fmla="*/ 5736462 w 6114514"/>
                <a:gd name="connsiteY6" fmla="*/ 12667 h 5404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14514" h="5404114">
                  <a:moveTo>
                    <a:pt x="6080244" y="4942336"/>
                  </a:moveTo>
                  <a:lnTo>
                    <a:pt x="12667" y="5367307"/>
                  </a:lnTo>
                  <a:lnTo>
                    <a:pt x="12667" y="5392679"/>
                  </a:lnTo>
                  <a:lnTo>
                    <a:pt x="6095467" y="4966439"/>
                  </a:lnTo>
                  <a:lnTo>
                    <a:pt x="6108153" y="4966439"/>
                  </a:lnTo>
                  <a:lnTo>
                    <a:pt x="5761833" y="12667"/>
                  </a:lnTo>
                  <a:lnTo>
                    <a:pt x="5736462" y="12667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27" name="Espace réservé d’image 26">
            <a:extLst>
              <a:ext uri="{FF2B5EF4-FFF2-40B4-BE49-F238E27FC236}">
                <a16:creationId xmlns:a16="http://schemas.microsoft.com/office/drawing/2014/main" id="{BBA8375B-3CE5-468D-91DF-8151963A953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-694" y="0"/>
            <a:ext cx="6065966" cy="5355825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5966" h="5408602">
                <a:moveTo>
                  <a:pt x="693" y="5408602"/>
                </a:moveTo>
                <a:cubicBezTo>
                  <a:pt x="4546" y="3609465"/>
                  <a:pt x="-2683" y="1799137"/>
                  <a:pt x="1170" y="0"/>
                </a:cubicBezTo>
                <a:lnTo>
                  <a:pt x="5725098" y="841"/>
                </a:lnTo>
                <a:lnTo>
                  <a:pt x="6065966" y="4979386"/>
                </a:lnTo>
                <a:lnTo>
                  <a:pt x="693" y="5408602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4214248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 avec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aphisme 16">
            <a:extLst>
              <a:ext uri="{FF2B5EF4-FFF2-40B4-BE49-F238E27FC236}">
                <a16:creationId xmlns:a16="http://schemas.microsoft.com/office/drawing/2014/main" id="{6E486D59-536F-433A-BA1F-E5D8171D28EE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9" name="Forme libre : Forme 18">
              <a:extLst>
                <a:ext uri="{FF2B5EF4-FFF2-40B4-BE49-F238E27FC236}">
                  <a16:creationId xmlns:a16="http://schemas.microsoft.com/office/drawing/2014/main" id="{A58001F8-106A-42FB-834D-9A42C409CE0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20" name="Forme libre : Forme 19">
              <a:extLst>
                <a:ext uri="{FF2B5EF4-FFF2-40B4-BE49-F238E27FC236}">
                  <a16:creationId xmlns:a16="http://schemas.microsoft.com/office/drawing/2014/main" id="{12C44DFF-8C15-44EB-9668-D72BDBCAC7EB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9CEAA8A-68C1-422B-827F-B9BB0A5DBA9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32739" y="2647949"/>
            <a:ext cx="4593600" cy="600075"/>
          </a:xfrm>
        </p:spPr>
        <p:txBody>
          <a:bodyPr rtlCol="0"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Titre de la section 1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7EF9F20-7EC3-4301-8D75-2F88B498A5B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030139" y="3248025"/>
            <a:ext cx="4573338" cy="2311872"/>
          </a:xfrm>
        </p:spPr>
        <p:txBody>
          <a:bodyPr rtlCol="0"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701F359F-D118-4F66-A9AB-3A95DC285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68CC05F-AFDC-44E7-8014-867EBAC64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10" name="Graphisme 23">
            <a:extLst>
              <a:ext uri="{FF2B5EF4-FFF2-40B4-BE49-F238E27FC236}">
                <a16:creationId xmlns:a16="http://schemas.microsoft.com/office/drawing/2014/main" id="{69BE7BF4-3069-409E-BFA9-64375BC3D04B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11" name="Graphique 6">
            <a:extLst>
              <a:ext uri="{FF2B5EF4-FFF2-40B4-BE49-F238E27FC236}">
                <a16:creationId xmlns:a16="http://schemas.microsoft.com/office/drawing/2014/main" id="{F3C766CD-B979-4D7C-8A2C-417E79767E3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D10447CE-8352-418F-9BA9-B6C2160B93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0561" y="849316"/>
            <a:ext cx="3923299" cy="1042492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Comparaison</a:t>
            </a:r>
          </a:p>
        </p:txBody>
      </p:sp>
      <p:sp>
        <p:nvSpPr>
          <p:cNvPr id="15" name="Espace réservé du texte 2">
            <a:extLst>
              <a:ext uri="{FF2B5EF4-FFF2-40B4-BE49-F238E27FC236}">
                <a16:creationId xmlns:a16="http://schemas.microsoft.com/office/drawing/2014/main" id="{D440566B-A9B8-43D7-AF31-EC51D5850D0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07364" y="2647949"/>
            <a:ext cx="5076010" cy="600075"/>
          </a:xfrm>
        </p:spPr>
        <p:txBody>
          <a:bodyPr rtlCol="0"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Titre de la section 1</a:t>
            </a:r>
          </a:p>
        </p:txBody>
      </p:sp>
      <p:sp>
        <p:nvSpPr>
          <p:cNvPr id="16" name="Espace réservé du contenu 3">
            <a:extLst>
              <a:ext uri="{FF2B5EF4-FFF2-40B4-BE49-F238E27FC236}">
                <a16:creationId xmlns:a16="http://schemas.microsoft.com/office/drawing/2014/main" id="{159211AA-05DE-48A1-97CC-3BE597E71490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207363" y="3248025"/>
            <a:ext cx="5073411" cy="2311872"/>
          </a:xfrm>
        </p:spPr>
        <p:txBody>
          <a:bodyPr rtlCol="0"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79FCC9E8-58D0-4280-842F-285B2710BA14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676900" y="1374622"/>
            <a:ext cx="5202936" cy="1115568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22" name="Forme libre : Forme 21">
            <a:extLst>
              <a:ext uri="{FF2B5EF4-FFF2-40B4-BE49-F238E27FC236}">
                <a16:creationId xmlns:a16="http://schemas.microsoft.com/office/drawing/2014/main" id="{0313A844-31D3-4D0D-8043-C498865AF65B}"/>
              </a:ext>
            </a:extLst>
          </p:cNvPr>
          <p:cNvSpPr/>
          <p:nvPr/>
        </p:nvSpPr>
        <p:spPr>
          <a:xfrm>
            <a:off x="4200902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23" name="Forme libre : Forme 22">
            <a:extLst>
              <a:ext uri="{FF2B5EF4-FFF2-40B4-BE49-F238E27FC236}">
                <a16:creationId xmlns:a16="http://schemas.microsoft.com/office/drawing/2014/main" id="{8948DAA4-D083-418A-B253-F1F56A7613B3}"/>
              </a:ext>
            </a:extLst>
          </p:cNvPr>
          <p:cNvSpPr/>
          <p:nvPr/>
        </p:nvSpPr>
        <p:spPr>
          <a:xfrm>
            <a:off x="4406705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51458" t="10702" r="5240" b="-85592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538970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sme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13" name="Forme libre : Forme 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6" name="Graphisme 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7" name="Graphique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Diapositive de graphique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755778"/>
            <a:ext cx="2724912" cy="226771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23" name="Espace réservé au graphique 21">
            <a:extLst>
              <a:ext uri="{FF2B5EF4-FFF2-40B4-BE49-F238E27FC236}">
                <a16:creationId xmlns:a16="http://schemas.microsoft.com/office/drawing/2014/main" id="{DD959D31-8095-4F0E-8AA3-33ABE262D130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5159375" y="1347788"/>
            <a:ext cx="6121400" cy="4090987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fr-FR" noProof="0"/>
              <a:t>Cliquez sur l’icône pour ajouter un graphique</a:t>
            </a:r>
          </a:p>
        </p:txBody>
      </p:sp>
      <p:sp>
        <p:nvSpPr>
          <p:cNvPr id="27" name="Forme libre : Form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28" name="Forme libre : Forme 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979844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sme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13" name="Forme libre : Forme 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6" name="Graphisme 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7" name="Graphique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Diapositive tableau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3314576"/>
            <a:ext cx="3200400" cy="170078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15" name="Espace réservé du titre 14">
            <a:extLst>
              <a:ext uri="{FF2B5EF4-FFF2-40B4-BE49-F238E27FC236}">
                <a16:creationId xmlns:a16="http://schemas.microsoft.com/office/drawing/2014/main" id="{7658F6E5-229A-4857-8140-782AA94211B5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5159375" y="1347788"/>
            <a:ext cx="6121400" cy="4090987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fr-FR" noProof="0"/>
              <a:t>Cliquez sur l’icône pour ajouter un tableau</a:t>
            </a:r>
          </a:p>
        </p:txBody>
      </p:sp>
      <p:sp>
        <p:nvSpPr>
          <p:cNvPr id="17" name="Forme libre : Forme 16">
            <a:extLst>
              <a:ext uri="{FF2B5EF4-FFF2-40B4-BE49-F238E27FC236}">
                <a16:creationId xmlns:a16="http://schemas.microsoft.com/office/drawing/2014/main" id="{9FB4E85B-0FE6-4367-8B3F-4F3B5621BF3B}"/>
              </a:ext>
            </a:extLst>
          </p:cNvPr>
          <p:cNvSpPr/>
          <p:nvPr/>
        </p:nvSpPr>
        <p:spPr>
          <a:xfrm>
            <a:off x="2641930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18" name="Forme libre : Forme 17">
            <a:extLst>
              <a:ext uri="{FF2B5EF4-FFF2-40B4-BE49-F238E27FC236}">
                <a16:creationId xmlns:a16="http://schemas.microsoft.com/office/drawing/2014/main" id="{6AC08F80-E4EE-498F-927C-7F97FBA89C96}"/>
              </a:ext>
            </a:extLst>
          </p:cNvPr>
          <p:cNvSpPr/>
          <p:nvPr/>
        </p:nvSpPr>
        <p:spPr>
          <a:xfrm>
            <a:off x="2847733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76814" t="10702" r="6336" b="-114608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4200568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aphisme 16">
            <a:extLst>
              <a:ext uri="{FF2B5EF4-FFF2-40B4-BE49-F238E27FC236}">
                <a16:creationId xmlns:a16="http://schemas.microsoft.com/office/drawing/2014/main" id="{A6C11E25-2AF0-4EBF-905C-81BDCFB5E4C8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7" name="Forme libre : Forme 6">
              <a:extLst>
                <a:ext uri="{FF2B5EF4-FFF2-40B4-BE49-F238E27FC236}">
                  <a16:creationId xmlns:a16="http://schemas.microsoft.com/office/drawing/2014/main" id="{9D892266-5EB4-4DE9-BB23-F21047C71611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8" name="Forme libre : Forme 7">
              <a:extLst>
                <a:ext uri="{FF2B5EF4-FFF2-40B4-BE49-F238E27FC236}">
                  <a16:creationId xmlns:a16="http://schemas.microsoft.com/office/drawing/2014/main" id="{ADD8BBD5-9B7C-4CF3-9606-41DC9C0151B9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C97017C-1C1C-4B7D-A1F6-792FC58C8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247CDBA-2DF6-4122-86A8-F7C1A6444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fr-FR" noProof="0" smtClean="0"/>
              <a:t>‹N°›</a:t>
            </a:fld>
            <a:endParaRPr lang="fr-FR" noProof="0"/>
          </a:p>
        </p:txBody>
      </p:sp>
      <p:grpSp>
        <p:nvGrpSpPr>
          <p:cNvPr id="9" name="Graphisme 4">
            <a:extLst>
              <a:ext uri="{FF2B5EF4-FFF2-40B4-BE49-F238E27FC236}">
                <a16:creationId xmlns:a16="http://schemas.microsoft.com/office/drawing/2014/main" id="{EA075FD4-B92A-4706-AF9F-516E4D97661A}"/>
              </a:ext>
            </a:extLst>
          </p:cNvPr>
          <p:cNvGrpSpPr/>
          <p:nvPr/>
        </p:nvGrpSpPr>
        <p:grpSpPr>
          <a:xfrm>
            <a:off x="3101009" y="-12694"/>
            <a:ext cx="9094808" cy="5689901"/>
            <a:chOff x="227974" y="-12694"/>
            <a:chExt cx="11967843" cy="5689901"/>
          </a:xfrm>
        </p:grpSpPr>
        <p:sp>
          <p:nvSpPr>
            <p:cNvPr id="10" name="Forme libre : Forme 9">
              <a:extLst>
                <a:ext uri="{FF2B5EF4-FFF2-40B4-BE49-F238E27FC236}">
                  <a16:creationId xmlns:a16="http://schemas.microsoft.com/office/drawing/2014/main" id="{CC47232B-AA36-4054-91B9-8A58B1EB5A7C}"/>
                </a:ext>
              </a:extLst>
            </p:cNvPr>
            <p:cNvSpPr/>
            <p:nvPr/>
          </p:nvSpPr>
          <p:spPr>
            <a:xfrm>
              <a:off x="227974" y="-12694"/>
              <a:ext cx="2146414" cy="5677200"/>
            </a:xfrm>
            <a:custGeom>
              <a:avLst/>
              <a:gdLst>
                <a:gd name="connsiteX0" fmla="*/ 1684102 w 2146413"/>
                <a:gd name="connsiteY0" fmla="*/ 12694 h 5677200"/>
                <a:gd name="connsiteX1" fmla="*/ 12694 w 2146413"/>
                <a:gd name="connsiteY1" fmla="*/ 508020 h 5677200"/>
                <a:gd name="connsiteX2" fmla="*/ 1184966 w 2146413"/>
                <a:gd name="connsiteY2" fmla="*/ 5677194 h 5677200"/>
                <a:gd name="connsiteX3" fmla="*/ 2136246 w 2146413"/>
                <a:gd name="connsiteY3" fmla="*/ 5494304 h 5677200"/>
                <a:gd name="connsiteX4" fmla="*/ 1945736 w 2146413"/>
                <a:gd name="connsiteY4" fmla="*/ 12694 h 5677200"/>
                <a:gd name="connsiteX5" fmla="*/ 1684102 w 2146413"/>
                <a:gd name="connsiteY5" fmla="*/ 12694 h 567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46413" h="5677200">
                  <a:moveTo>
                    <a:pt x="1684102" y="12694"/>
                  </a:moveTo>
                  <a:cubicBezTo>
                    <a:pt x="1158295" y="151131"/>
                    <a:pt x="12694" y="508020"/>
                    <a:pt x="12694" y="508020"/>
                  </a:cubicBezTo>
                  <a:cubicBezTo>
                    <a:pt x="12694" y="508020"/>
                    <a:pt x="764574" y="1905094"/>
                    <a:pt x="1184966" y="5677194"/>
                  </a:cubicBezTo>
                  <a:cubicBezTo>
                    <a:pt x="1404688" y="5606070"/>
                    <a:pt x="2136246" y="5494304"/>
                    <a:pt x="2136246" y="5494304"/>
                  </a:cubicBezTo>
                  <a:cubicBezTo>
                    <a:pt x="2136246" y="5494304"/>
                    <a:pt x="1963517" y="568983"/>
                    <a:pt x="1945736" y="12694"/>
                  </a:cubicBezTo>
                  <a:lnTo>
                    <a:pt x="1684102" y="12694"/>
                  </a:ln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accent5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11" name="Forme libre : Forme 10">
              <a:extLst>
                <a:ext uri="{FF2B5EF4-FFF2-40B4-BE49-F238E27FC236}">
                  <a16:creationId xmlns:a16="http://schemas.microsoft.com/office/drawing/2014/main" id="{A10FD2C3-F226-42E6-A01E-50BAFB037D89}"/>
                </a:ext>
              </a:extLst>
            </p:cNvPr>
            <p:cNvSpPr/>
            <p:nvPr/>
          </p:nvSpPr>
          <p:spPr>
            <a:xfrm>
              <a:off x="866818" y="-12694"/>
              <a:ext cx="11328999" cy="5689901"/>
            </a:xfrm>
            <a:custGeom>
              <a:avLst/>
              <a:gdLst>
                <a:gd name="connsiteX0" fmla="*/ 11322642 w 11328999"/>
                <a:gd name="connsiteY0" fmla="*/ 4653519 h 5689900"/>
                <a:gd name="connsiteX1" fmla="*/ 11322642 w 11328999"/>
                <a:gd name="connsiteY1" fmla="*/ 12694 h 5689900"/>
                <a:gd name="connsiteX2" fmla="*/ 12694 w 11328999"/>
                <a:gd name="connsiteY2" fmla="*/ 12694 h 5689900"/>
                <a:gd name="connsiteX3" fmla="*/ 560093 w 11328999"/>
                <a:gd name="connsiteY3" fmla="*/ 5689894 h 5689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28999" h="5689900">
                  <a:moveTo>
                    <a:pt x="11322642" y="4653519"/>
                  </a:moveTo>
                  <a:lnTo>
                    <a:pt x="11322642" y="12694"/>
                  </a:lnTo>
                  <a:lnTo>
                    <a:pt x="12694" y="12694"/>
                  </a:lnTo>
                  <a:lnTo>
                    <a:pt x="560093" y="5689894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id="{D326E1C1-191D-4CBC-9151-C6FB8AFCA679}"/>
                </a:ext>
              </a:extLst>
            </p:cNvPr>
            <p:cNvSpPr/>
            <p:nvPr/>
          </p:nvSpPr>
          <p:spPr>
            <a:xfrm>
              <a:off x="1152583" y="-12694"/>
              <a:ext cx="11036884" cy="5410486"/>
            </a:xfrm>
            <a:custGeom>
              <a:avLst/>
              <a:gdLst>
                <a:gd name="connsiteX0" fmla="*/ 11036877 w 11036883"/>
                <a:gd name="connsiteY0" fmla="*/ 4372834 h 5410485"/>
                <a:gd name="connsiteX1" fmla="*/ 555013 w 11036883"/>
                <a:gd name="connsiteY1" fmla="*/ 5382538 h 5410485"/>
                <a:gd name="connsiteX2" fmla="*/ 38095 w 11036883"/>
                <a:gd name="connsiteY2" fmla="*/ 12694 h 5410485"/>
                <a:gd name="connsiteX3" fmla="*/ 12694 w 11036883"/>
                <a:gd name="connsiteY3" fmla="*/ 12694 h 5410485"/>
                <a:gd name="connsiteX4" fmla="*/ 530881 w 11036883"/>
                <a:gd name="connsiteY4" fmla="*/ 5396509 h 5410485"/>
                <a:gd name="connsiteX5" fmla="*/ 532151 w 11036883"/>
                <a:gd name="connsiteY5" fmla="*/ 5409209 h 5410485"/>
                <a:gd name="connsiteX6" fmla="*/ 11036877 w 11036883"/>
                <a:gd name="connsiteY6" fmla="*/ 4398236 h 5410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36883" h="5410485">
                  <a:moveTo>
                    <a:pt x="11036877" y="4372834"/>
                  </a:moveTo>
                  <a:lnTo>
                    <a:pt x="555013" y="5382538"/>
                  </a:lnTo>
                  <a:lnTo>
                    <a:pt x="38095" y="12694"/>
                  </a:lnTo>
                  <a:lnTo>
                    <a:pt x="12694" y="12694"/>
                  </a:lnTo>
                  <a:lnTo>
                    <a:pt x="530881" y="5396509"/>
                  </a:lnTo>
                  <a:lnTo>
                    <a:pt x="532151" y="5409209"/>
                  </a:lnTo>
                  <a:lnTo>
                    <a:pt x="11036877" y="4398236"/>
                  </a:lnTo>
                  <a:close/>
                </a:path>
              </a:pathLst>
            </a:custGeom>
            <a:solidFill>
              <a:schemeClr val="bg1"/>
            </a:soli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16" name="Espace réservé du texte 3">
            <a:extLst>
              <a:ext uri="{FF2B5EF4-FFF2-40B4-BE49-F238E27FC236}">
                <a16:creationId xmlns:a16="http://schemas.microsoft.com/office/drawing/2014/main" id="{768D53E4-BBD0-4F2E-B5E9-1CDB627A84B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94969" y="2282951"/>
            <a:ext cx="3055579" cy="340271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108000" rIns="108000" bIns="108000" rtlCol="0" anchor="ctr" anchorCtr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lang="en-US" sz="2000" b="1">
                <a:solidFill>
                  <a:schemeClr val="bg1"/>
                </a:solidFill>
              </a:defRPr>
            </a:lvl1pPr>
          </a:lstStyle>
          <a:p>
            <a:pPr marL="228600" lvl="0" indent="-228600" rtl="0"/>
            <a:r>
              <a:rPr lang="fr-FR" noProof="0"/>
              <a:t>MODIFIEZ LES STYLES DU TEXTE DU MASQUE</a:t>
            </a:r>
          </a:p>
        </p:txBody>
      </p:sp>
      <p:sp>
        <p:nvSpPr>
          <p:cNvPr id="20" name="Espace réservé à l’image 19">
            <a:extLst>
              <a:ext uri="{FF2B5EF4-FFF2-40B4-BE49-F238E27FC236}">
                <a16:creationId xmlns:a16="http://schemas.microsoft.com/office/drawing/2014/main" id="{C9B40841-64AD-4F36-A387-121624847296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3703978" y="1"/>
            <a:ext cx="8495014" cy="5685664"/>
          </a:xfrm>
          <a:custGeom>
            <a:avLst/>
            <a:gdLst>
              <a:gd name="connsiteX0" fmla="*/ 0 w 10973163"/>
              <a:gd name="connsiteY0" fmla="*/ 0 h 5778507"/>
              <a:gd name="connsiteX1" fmla="*/ 10973163 w 10973163"/>
              <a:gd name="connsiteY1" fmla="*/ 0 h 5778507"/>
              <a:gd name="connsiteX2" fmla="*/ 10973163 w 10973163"/>
              <a:gd name="connsiteY2" fmla="*/ 4708234 h 5778507"/>
              <a:gd name="connsiteX3" fmla="*/ 637629 w 10973163"/>
              <a:gd name="connsiteY3" fmla="*/ 5778507 h 5778507"/>
              <a:gd name="connsiteX4" fmla="*/ 513924 w 10973163"/>
              <a:gd name="connsiteY4" fmla="*/ 5778507 h 5778507"/>
              <a:gd name="connsiteX5" fmla="*/ 0 w 10973163"/>
              <a:gd name="connsiteY5" fmla="*/ 11 h 5778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73163" h="5778507">
                <a:moveTo>
                  <a:pt x="0" y="0"/>
                </a:moveTo>
                <a:lnTo>
                  <a:pt x="10973163" y="0"/>
                </a:lnTo>
                <a:lnTo>
                  <a:pt x="10973163" y="4708234"/>
                </a:lnTo>
                <a:lnTo>
                  <a:pt x="637629" y="5778507"/>
                </a:lnTo>
                <a:lnTo>
                  <a:pt x="513924" y="5778507"/>
                </a:lnTo>
                <a:lnTo>
                  <a:pt x="0" y="11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25" name="Titre 22">
            <a:extLst>
              <a:ext uri="{FF2B5EF4-FFF2-40B4-BE49-F238E27FC236}">
                <a16:creationId xmlns:a16="http://schemas.microsoft.com/office/drawing/2014/main" id="{A7AAB7EE-08F8-4859-95A3-BAB2909A0A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-61166" y="919125"/>
            <a:ext cx="3890555" cy="1091949"/>
          </a:xfrm>
          <a:custGeom>
            <a:avLst/>
            <a:gdLst>
              <a:gd name="connsiteX0" fmla="*/ 0 w 4011780"/>
              <a:gd name="connsiteY0" fmla="*/ 916770 h 916770"/>
              <a:gd name="connsiteX1" fmla="*/ 229193 w 4011780"/>
              <a:gd name="connsiteY1" fmla="*/ 0 h 916770"/>
              <a:gd name="connsiteX2" fmla="*/ 3782588 w 4011780"/>
              <a:gd name="connsiteY2" fmla="*/ 0 h 916770"/>
              <a:gd name="connsiteX3" fmla="*/ 4011780 w 4011780"/>
              <a:gd name="connsiteY3" fmla="*/ 916770 h 916770"/>
              <a:gd name="connsiteX4" fmla="*/ 0 w 4011780"/>
              <a:gd name="connsiteY4" fmla="*/ 916770 h 916770"/>
              <a:gd name="connsiteX0" fmla="*/ 0 w 4187844"/>
              <a:gd name="connsiteY0" fmla="*/ 916770 h 1051526"/>
              <a:gd name="connsiteX1" fmla="*/ 229193 w 4187844"/>
              <a:gd name="connsiteY1" fmla="*/ 0 h 1051526"/>
              <a:gd name="connsiteX2" fmla="*/ 3782588 w 4187844"/>
              <a:gd name="connsiteY2" fmla="*/ 0 h 1051526"/>
              <a:gd name="connsiteX3" fmla="*/ 4187844 w 4187844"/>
              <a:gd name="connsiteY3" fmla="*/ 1051526 h 1051526"/>
              <a:gd name="connsiteX4" fmla="*/ 0 w 4187844"/>
              <a:gd name="connsiteY4" fmla="*/ 916770 h 1051526"/>
              <a:gd name="connsiteX0" fmla="*/ 0 w 4187844"/>
              <a:gd name="connsiteY0" fmla="*/ 939936 h 1074692"/>
              <a:gd name="connsiteX1" fmla="*/ 229193 w 4187844"/>
              <a:gd name="connsiteY1" fmla="*/ 23166 h 1074692"/>
              <a:gd name="connsiteX2" fmla="*/ 4165479 w 4187844"/>
              <a:gd name="connsiteY2" fmla="*/ 0 h 1074692"/>
              <a:gd name="connsiteX3" fmla="*/ 4187844 w 4187844"/>
              <a:gd name="connsiteY3" fmla="*/ 1074692 h 1074692"/>
              <a:gd name="connsiteX4" fmla="*/ 0 w 4187844"/>
              <a:gd name="connsiteY4" fmla="*/ 939936 h 1074692"/>
              <a:gd name="connsiteX0" fmla="*/ 0 w 4860085"/>
              <a:gd name="connsiteY0" fmla="*/ 1101781 h 1101781"/>
              <a:gd name="connsiteX1" fmla="*/ 901434 w 4860085"/>
              <a:gd name="connsiteY1" fmla="*/ 23166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60085"/>
              <a:gd name="connsiteY0" fmla="*/ 1101781 h 1101781"/>
              <a:gd name="connsiteX1" fmla="*/ 84487 w 4860085"/>
              <a:gd name="connsiteY1" fmla="*/ 53552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86832"/>
              <a:gd name="connsiteY0" fmla="*/ 1098969 h 1098969"/>
              <a:gd name="connsiteX1" fmla="*/ 111234 w 4886832"/>
              <a:gd name="connsiteY1" fmla="*/ 53552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86832"/>
              <a:gd name="connsiteY0" fmla="*/ 1098969 h 1098969"/>
              <a:gd name="connsiteX1" fmla="*/ 95749 w 4886832"/>
              <a:gd name="connsiteY1" fmla="*/ 46516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92182"/>
              <a:gd name="connsiteY0" fmla="*/ 1098407 h 1098407"/>
              <a:gd name="connsiteX1" fmla="*/ 101099 w 4892182"/>
              <a:gd name="connsiteY1" fmla="*/ 46516 h 1098407"/>
              <a:gd name="connsiteX2" fmla="*/ 4869817 w 4892182"/>
              <a:gd name="connsiteY2" fmla="*/ 0 h 1098407"/>
              <a:gd name="connsiteX3" fmla="*/ 4892182 w 4892182"/>
              <a:gd name="connsiteY3" fmla="*/ 1074692 h 1098407"/>
              <a:gd name="connsiteX4" fmla="*/ 0 w 4892182"/>
              <a:gd name="connsiteY4" fmla="*/ 1098407 h 1098407"/>
              <a:gd name="connsiteX0" fmla="*/ 5888 w 4898070"/>
              <a:gd name="connsiteY0" fmla="*/ 1098407 h 1098407"/>
              <a:gd name="connsiteX1" fmla="*/ 0 w 4898070"/>
              <a:gd name="connsiteY1" fmla="*/ 35271 h 1098407"/>
              <a:gd name="connsiteX2" fmla="*/ 4875705 w 4898070"/>
              <a:gd name="connsiteY2" fmla="*/ 0 h 1098407"/>
              <a:gd name="connsiteX3" fmla="*/ 4898070 w 4898070"/>
              <a:gd name="connsiteY3" fmla="*/ 1074692 h 1098407"/>
              <a:gd name="connsiteX4" fmla="*/ 5888 w 4898070"/>
              <a:gd name="connsiteY4" fmla="*/ 1098407 h 1098407"/>
              <a:gd name="connsiteX0" fmla="*/ 25 w 5005106"/>
              <a:gd name="connsiteY0" fmla="*/ 1091949 h 1091949"/>
              <a:gd name="connsiteX1" fmla="*/ 107036 w 5005106"/>
              <a:gd name="connsiteY1" fmla="*/ 35271 h 1091949"/>
              <a:gd name="connsiteX2" fmla="*/ 4982741 w 5005106"/>
              <a:gd name="connsiteY2" fmla="*/ 0 h 1091949"/>
              <a:gd name="connsiteX3" fmla="*/ 5005106 w 5005106"/>
              <a:gd name="connsiteY3" fmla="*/ 1074692 h 1091949"/>
              <a:gd name="connsiteX4" fmla="*/ 25 w 5005106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5081" h="1091949">
                <a:moveTo>
                  <a:pt x="0" y="1091949"/>
                </a:moveTo>
                <a:lnTo>
                  <a:pt x="107011" y="35271"/>
                </a:lnTo>
                <a:lnTo>
                  <a:pt x="4982716" y="0"/>
                </a:lnTo>
                <a:lnTo>
                  <a:pt x="5005081" y="1074692"/>
                </a:lnTo>
                <a:lnTo>
                  <a:pt x="0" y="1091949"/>
                </a:lnTo>
                <a:close/>
              </a:path>
            </a:pathLst>
          </a:custGeom>
          <a:gradFill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solidFill>
              <a:srgbClr val="99B898"/>
            </a:solidFill>
          </a:ln>
        </p:spPr>
        <p:txBody>
          <a:bodyPr lIns="954000"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Grande Image</a:t>
            </a:r>
          </a:p>
        </p:txBody>
      </p:sp>
    </p:spTree>
    <p:extLst>
      <p:ext uri="{BB962C8B-B14F-4D97-AF65-F5344CB8AC3E}">
        <p14:creationId xmlns:p14="http://schemas.microsoft.com/office/powerpoint/2010/main" val="3656831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éo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sme 16">
            <a:extLst>
              <a:ext uri="{FF2B5EF4-FFF2-40B4-BE49-F238E27FC236}">
                <a16:creationId xmlns:a16="http://schemas.microsoft.com/office/drawing/2014/main" id="{10E52898-F619-494E-9A8E-D3CD0AF8B0E9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  <p:sp>
          <p:nvSpPr>
            <p:cNvPr id="11" name="Forme libre : Forme 10">
              <a:extLst>
                <a:ext uri="{FF2B5EF4-FFF2-40B4-BE49-F238E27FC236}">
                  <a16:creationId xmlns:a16="http://schemas.microsoft.com/office/drawing/2014/main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fr-FR" noProof="0"/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752" y="5382175"/>
            <a:ext cx="3968496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rtlCol="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13" name="Espace réservé à un média 12">
            <a:extLst>
              <a:ext uri="{FF2B5EF4-FFF2-40B4-BE49-F238E27FC236}">
                <a16:creationId xmlns:a16="http://schemas.microsoft.com/office/drawing/2014/main" id="{60B14607-605B-4FF3-A0F5-BB2FCD9460CC}"/>
              </a:ext>
            </a:extLst>
          </p:cNvPr>
          <p:cNvSpPr>
            <a:spLocks noGrp="1"/>
          </p:cNvSpPr>
          <p:nvPr>
            <p:ph type="media" sz="quarter" idx="13" hasCustomPrompt="1"/>
          </p:nvPr>
        </p:nvSpPr>
        <p:spPr>
          <a:xfrm>
            <a:off x="1743456" y="1113044"/>
            <a:ext cx="8705088" cy="4050792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fr-FR" noProof="0"/>
              <a:t>Cliquez sur l’icône pour ajouter un média</a:t>
            </a:r>
          </a:p>
        </p:txBody>
      </p:sp>
      <p:sp>
        <p:nvSpPr>
          <p:cNvPr id="17" name="Forme libre : Forme 16">
            <a:extLst>
              <a:ext uri="{FF2B5EF4-FFF2-40B4-BE49-F238E27FC236}">
                <a16:creationId xmlns:a16="http://schemas.microsoft.com/office/drawing/2014/main" id="{C014D0AB-6E42-4C38-96B3-E4512EF81B12}"/>
              </a:ext>
            </a:extLst>
          </p:cNvPr>
          <p:cNvSpPr/>
          <p:nvPr/>
        </p:nvSpPr>
        <p:spPr>
          <a:xfrm>
            <a:off x="-12729" y="3056551"/>
            <a:ext cx="1309593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16" name="Forme libre : Forme 15">
            <a:extLst>
              <a:ext uri="{FF2B5EF4-FFF2-40B4-BE49-F238E27FC236}">
                <a16:creationId xmlns:a16="http://schemas.microsoft.com/office/drawing/2014/main" id="{D0C0C476-0F93-4FFD-8D6A-6F1E2859E1FF}"/>
              </a:ext>
            </a:extLst>
          </p:cNvPr>
          <p:cNvSpPr/>
          <p:nvPr/>
        </p:nvSpPr>
        <p:spPr>
          <a:xfrm>
            <a:off x="-12729" y="2995521"/>
            <a:ext cx="1525739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r>
              <a:rPr lang="fr-FR" noProof="0"/>
              <a:t> </a:t>
            </a:r>
          </a:p>
        </p:txBody>
      </p:sp>
      <p:sp>
        <p:nvSpPr>
          <p:cNvPr id="19" name="Forme libre : Forme 18">
            <a:extLst>
              <a:ext uri="{FF2B5EF4-FFF2-40B4-BE49-F238E27FC236}">
                <a16:creationId xmlns:a16="http://schemas.microsoft.com/office/drawing/2014/main" id="{37DED860-B2F3-4B02-B7C4-F0FC61CFA7AC}"/>
              </a:ext>
            </a:extLst>
          </p:cNvPr>
          <p:cNvSpPr/>
          <p:nvPr/>
        </p:nvSpPr>
        <p:spPr>
          <a:xfrm>
            <a:off x="10792048" y="-12728"/>
            <a:ext cx="1398594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  <p:sp>
        <p:nvSpPr>
          <p:cNvPr id="18" name="Forme libre : Forme 17">
            <a:extLst>
              <a:ext uri="{FF2B5EF4-FFF2-40B4-BE49-F238E27FC236}">
                <a16:creationId xmlns:a16="http://schemas.microsoft.com/office/drawing/2014/main" id="{A8325BE9-BD79-4F37-99D7-6CE4487E9256}"/>
              </a:ext>
            </a:extLst>
          </p:cNvPr>
          <p:cNvSpPr/>
          <p:nvPr/>
        </p:nvSpPr>
        <p:spPr>
          <a:xfrm>
            <a:off x="10686456" y="-12728"/>
            <a:ext cx="1513025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013977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1845D3B-A7CA-4751-B979-90553EDEB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6A43512-71B9-49DF-A1D4-8CE3742E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B83A523-550D-4EF7-B5BF-4E5BA6655B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21925" y="59458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 rtl="0"/>
            <a:r>
              <a:rPr lang="fr-FR" noProof="0"/>
              <a:t>MM.DD.20XX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C8A98FF-2C58-4968-A1DC-0EBD6961C6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600" b="1">
                <a:solidFill>
                  <a:schemeClr val="bg2"/>
                </a:solidFill>
                <a:latin typeface="+mj-lt"/>
              </a:defRPr>
            </a:lvl1pPr>
          </a:lstStyle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5E93C2C-842E-4579-ABBB-7ED2CC0BA1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fld id="{98C0CDE5-970C-4CC4-BF43-0DA127E73E82}" type="slidenum">
              <a:rPr lang="fr-FR" noProof="0" smtClean="0"/>
              <a:pPr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82883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1" r:id="rId7"/>
    <p:sldLayoutId id="2147483655" r:id="rId8"/>
    <p:sldLayoutId id="2147483657" r:id="rId9"/>
    <p:sldLayoutId id="2147483658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9" r:id="rId16"/>
    <p:sldLayoutId id="2147483670" r:id="rId17"/>
    <p:sldLayoutId id="2147483667" r:id="rId18"/>
    <p:sldLayoutId id="2147483671" r:id="rId19"/>
    <p:sldLayoutId id="2147483668" r:id="rId20"/>
    <p:sldLayoutId id="2147483660" r:id="rId2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4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74" userDrawn="1">
          <p15:clr>
            <a:srgbClr val="F26B43"/>
          </p15:clr>
        </p15:guide>
        <p15:guide id="4" pos="7106" userDrawn="1">
          <p15:clr>
            <a:srgbClr val="F26B43"/>
          </p15:clr>
        </p15:guide>
        <p15:guide id="5" orient="horz" pos="3748" userDrawn="1">
          <p15:clr>
            <a:srgbClr val="F26B43"/>
          </p15:clr>
        </p15:guide>
        <p15:guide id="6" pos="3250" userDrawn="1">
          <p15:clr>
            <a:srgbClr val="F26B43"/>
          </p15:clr>
        </p15:guide>
        <p15:guide id="7" pos="443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F535A0-9A52-40AD-972C-D0F96C9052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fr-FR" dirty="0" err="1"/>
              <a:t>Tornar</a:t>
            </a:r>
            <a:r>
              <a:rPr lang="fr-FR" dirty="0"/>
              <a:t>-se um </a:t>
            </a:r>
            <a:r>
              <a:rPr lang="fr-FR" dirty="0" err="1"/>
              <a:t>adulto</a:t>
            </a:r>
            <a:r>
              <a:rPr lang="fr-FR" dirty="0"/>
              <a:t> </a:t>
            </a:r>
            <a:r>
              <a:rPr lang="fr-FR" dirty="0" err="1"/>
              <a:t>incrí</a:t>
            </a:r>
            <a:r>
              <a:rPr lang="fr-FR" i="1" dirty="0" err="1"/>
              <a:t>vel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A81143F-FBEE-4565-886D-08852310C8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fr-FR" dirty="0"/>
              <a:t>E </a:t>
            </a:r>
            <a:r>
              <a:rPr lang="fr-FR" dirty="0" err="1"/>
              <a:t>você</a:t>
            </a:r>
            <a:r>
              <a:rPr lang="fr-FR" dirty="0"/>
              <a:t> ? Quais </a:t>
            </a:r>
            <a:r>
              <a:rPr lang="fr-FR" dirty="0" err="1"/>
              <a:t>são</a:t>
            </a:r>
            <a:r>
              <a:rPr lang="fr-FR" dirty="0"/>
              <a:t> os </a:t>
            </a:r>
            <a:r>
              <a:rPr lang="fr-FR" dirty="0" err="1"/>
              <a:t>seus</a:t>
            </a:r>
            <a:r>
              <a:rPr lang="fr-FR" dirty="0"/>
              <a:t> super </a:t>
            </a:r>
            <a:r>
              <a:rPr lang="fr-FR" dirty="0" err="1"/>
              <a:t>poderes</a:t>
            </a:r>
            <a:r>
              <a:rPr lang="fr-FR" dirty="0"/>
              <a:t>?</a:t>
            </a:r>
          </a:p>
        </p:txBody>
      </p:sp>
      <p:sp>
        <p:nvSpPr>
          <p:cNvPr id="7" name="Espace réservé au texte 6">
            <a:extLst>
              <a:ext uri="{FF2B5EF4-FFF2-40B4-BE49-F238E27FC236}">
                <a16:creationId xmlns:a16="http://schemas.microsoft.com/office/drawing/2014/main" id="{7671E014-38A6-4604-84E2-0E92500FBC5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>
            <a:normAutofit fontScale="40000" lnSpcReduction="20000"/>
          </a:bodyPr>
          <a:lstStyle/>
          <a:p>
            <a:pPr rtl="0"/>
            <a:endParaRPr lang="fr-FR" dirty="0"/>
          </a:p>
          <a:p>
            <a:pPr rtl="0"/>
            <a:r>
              <a:rPr lang="fr-FR" sz="5900" dirty="0" err="1"/>
              <a:t>Mês</a:t>
            </a:r>
            <a:r>
              <a:rPr lang="fr-FR" sz="5900" dirty="0"/>
              <a:t> de </a:t>
            </a:r>
            <a:r>
              <a:rPr lang="fr-FR" sz="5900" dirty="0" err="1"/>
              <a:t>Março</a:t>
            </a:r>
            <a:endParaRPr lang="fr-FR" sz="5900" dirty="0"/>
          </a:p>
        </p:txBody>
      </p:sp>
      <p:pic>
        <p:nvPicPr>
          <p:cNvPr id="8" name="Espace réservé pour une image  7" descr="Une image contenant personne, extérieur">
            <a:extLst>
              <a:ext uri="{FF2B5EF4-FFF2-40B4-BE49-F238E27FC236}">
                <a16:creationId xmlns:a16="http://schemas.microsoft.com/office/drawing/2014/main" id="{0A4E5980-16C7-6C86-8893-EF59090BBD36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 t="18000" b="18000"/>
          <a:stretch>
            <a:fillRect/>
          </a:stretch>
        </p:blipFill>
        <p:spPr>
          <a:xfrm>
            <a:off x="56120" y="1239773"/>
            <a:ext cx="6230657" cy="5314602"/>
          </a:xfrm>
        </p:spPr>
      </p:pic>
    </p:spTree>
    <p:extLst>
      <p:ext uri="{BB962C8B-B14F-4D97-AF65-F5344CB8AC3E}">
        <p14:creationId xmlns:p14="http://schemas.microsoft.com/office/powerpoint/2010/main" val="3997746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2C44789A-9713-198A-E1F0-3B033937F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fr-FR" noProof="0" smtClean="0"/>
              <a:t>10</a:t>
            </a:fld>
            <a:endParaRPr lang="fr-FR" noProof="0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702CB59C-48D8-4AE3-9DBE-DED1A2F74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As </a:t>
            </a:r>
            <a:r>
              <a:rPr lang="fr-FR" dirty="0" err="1"/>
              <a:t>tarefas</a:t>
            </a:r>
            <a:r>
              <a:rPr lang="fr-FR" dirty="0"/>
              <a:t> </a:t>
            </a:r>
            <a:r>
              <a:rPr lang="fr-FR" dirty="0" err="1"/>
              <a:t>domésticas</a:t>
            </a:r>
            <a:endParaRPr lang="fr-FR" dirty="0"/>
          </a:p>
        </p:txBody>
      </p:sp>
      <p:pic>
        <p:nvPicPr>
          <p:cNvPr id="9" name="Picture 4" descr="http://downloads.clipart.com/15306358.jpg?t=1512604616&amp;h=19749c415bd5c3f010d0b61bf1b3d583&amp;u=jrzeszutko2@gmail.com">
            <a:extLst>
              <a:ext uri="{FF2B5EF4-FFF2-40B4-BE49-F238E27FC236}">
                <a16:creationId xmlns:a16="http://schemas.microsoft.com/office/drawing/2014/main" id="{6EF4F7E9-63B9-7556-95B6-1F2D21162E48}"/>
              </a:ext>
            </a:extLst>
          </p:cNvPr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804" y="1825625"/>
            <a:ext cx="3572391" cy="39766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CC66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Picture 4" descr="http://downloads.clipart.com/20488134.jpg?t=1512604920&amp;h=5f6fdbdd6a8fbb0581bddf9e6e613651&amp;u=jrzeszutko2@gmail.com">
            <a:extLst>
              <a:ext uri="{FF2B5EF4-FFF2-40B4-BE49-F238E27FC236}">
                <a16:creationId xmlns:a16="http://schemas.microsoft.com/office/drawing/2014/main" id="{66CE9EA5-E842-F70E-600C-E8FE7F5E0EA8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653" y="1825625"/>
            <a:ext cx="3196694" cy="39766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CC66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graphicFrame>
        <p:nvGraphicFramePr>
          <p:cNvPr id="11" name="Tableau 11">
            <a:extLst>
              <a:ext uri="{FF2B5EF4-FFF2-40B4-BE49-F238E27FC236}">
                <a16:creationId xmlns:a16="http://schemas.microsoft.com/office/drawing/2014/main" id="{B045E4CB-40E2-A8F8-3469-1571A5A9CD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3170303"/>
              </p:ext>
            </p:extLst>
          </p:nvPr>
        </p:nvGraphicFramePr>
        <p:xfrm>
          <a:off x="493622" y="6125529"/>
          <a:ext cx="4064000" cy="457200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42720324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solidFill>
                            <a:schemeClr val="bg1"/>
                          </a:solidFill>
                        </a:rPr>
                        <a:t>Ir </a:t>
                      </a:r>
                      <a:r>
                        <a:rPr lang="fr-FR" sz="2400" dirty="0" err="1">
                          <a:solidFill>
                            <a:schemeClr val="bg1"/>
                          </a:solidFill>
                        </a:rPr>
                        <a:t>às</a:t>
                      </a:r>
                      <a:r>
                        <a:rPr lang="fr-FR" sz="24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fr-FR" sz="2400" dirty="0" err="1">
                          <a:solidFill>
                            <a:schemeClr val="bg1"/>
                          </a:solidFill>
                        </a:rPr>
                        <a:t>compras</a:t>
                      </a:r>
                      <a:endParaRPr lang="fr-FR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8558555"/>
                  </a:ext>
                </a:extLst>
              </a:tr>
            </a:tbl>
          </a:graphicData>
        </a:graphic>
      </p:graphicFrame>
      <p:graphicFrame>
        <p:nvGraphicFramePr>
          <p:cNvPr id="12" name="Tableau 12">
            <a:extLst>
              <a:ext uri="{FF2B5EF4-FFF2-40B4-BE49-F238E27FC236}">
                <a16:creationId xmlns:a16="http://schemas.microsoft.com/office/drawing/2014/main" id="{D64EBC3A-AB28-89A9-4B79-C720B62460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0894599"/>
              </p:ext>
            </p:extLst>
          </p:nvPr>
        </p:nvGraphicFramePr>
        <p:xfrm>
          <a:off x="6143371" y="6125529"/>
          <a:ext cx="4715164" cy="579120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4715164">
                  <a:extLst>
                    <a:ext uri="{9D8B030D-6E8A-4147-A177-3AD203B41FA5}">
                      <a16:colId xmlns:a16="http://schemas.microsoft.com/office/drawing/2014/main" val="18822528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3200" dirty="0" err="1"/>
                        <a:t>cozinhar</a:t>
                      </a:r>
                      <a:endParaRPr lang="fr-FR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3071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1949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40B3C73-6547-BC23-C65D-021FE6F5A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fr-FR" noProof="0" smtClean="0"/>
              <a:t>11</a:t>
            </a:fld>
            <a:endParaRPr lang="fr-FR" noProof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B38178BA-F902-3CC4-15CE-8DA5C7E3A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As </a:t>
            </a:r>
            <a:r>
              <a:rPr lang="fr-FR" dirty="0" err="1"/>
              <a:t>tarefas</a:t>
            </a:r>
            <a:r>
              <a:rPr lang="fr-FR" dirty="0"/>
              <a:t> </a:t>
            </a:r>
            <a:r>
              <a:rPr lang="fr-FR" dirty="0" err="1"/>
              <a:t>domésticas</a:t>
            </a:r>
            <a:r>
              <a:rPr lang="fr-FR" dirty="0"/>
              <a:t>:</a:t>
            </a:r>
          </a:p>
        </p:txBody>
      </p:sp>
      <p:pic>
        <p:nvPicPr>
          <p:cNvPr id="7" name="Picture 4" descr="http://downloads.clipart.com/21923290.jpg?t=1512604983&amp;h=65cda4280b82faff66e4fb80d7d7fd9c&amp;u=jrzeszutko2@gmail.com">
            <a:extLst>
              <a:ext uri="{FF2B5EF4-FFF2-40B4-BE49-F238E27FC236}">
                <a16:creationId xmlns:a16="http://schemas.microsoft.com/office/drawing/2014/main" id="{42B60CD0-0B81-569B-597C-8D4C9F5D5D42}"/>
              </a:ext>
            </a:extLst>
          </p:cNvPr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312" y="1825625"/>
            <a:ext cx="3385375" cy="39766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CC66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Picture 4" descr="https://www.iclipart.com/dodl.php?linklokauth=LzAxNC9iYXRjaF8wMS9Td2VlcC5qcGcsMTUxMjYwNzYyMCw5OC4yMjMuMjUzLjI0MiwwLDAsTExfMCwsYzAwMmU2NTQyYzFkZTIwYWY4YWY0MTIxOWVhYmRlODI%3D/Sweep.jpg">
            <a:extLst>
              <a:ext uri="{FF2B5EF4-FFF2-40B4-BE49-F238E27FC236}">
                <a16:creationId xmlns:a16="http://schemas.microsoft.com/office/drawing/2014/main" id="{DE5D5D3D-DA89-2503-E3AC-BA88B44DC642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1964" y="1825625"/>
            <a:ext cx="3182072" cy="39766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CC66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graphicFrame>
        <p:nvGraphicFramePr>
          <p:cNvPr id="9" name="Tableau 9">
            <a:extLst>
              <a:ext uri="{FF2B5EF4-FFF2-40B4-BE49-F238E27FC236}">
                <a16:creationId xmlns:a16="http://schemas.microsoft.com/office/drawing/2014/main" id="{9A1B7612-7FF6-6CCA-E25E-C63C39F16A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8999197"/>
              </p:ext>
            </p:extLst>
          </p:nvPr>
        </p:nvGraphicFramePr>
        <p:xfrm>
          <a:off x="1200727" y="6125529"/>
          <a:ext cx="4064000" cy="457200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2164956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 </a:t>
                      </a:r>
                      <a:r>
                        <a:rPr lang="fr-FR" sz="2400" dirty="0" err="1"/>
                        <a:t>Lavar</a:t>
                      </a:r>
                      <a:r>
                        <a:rPr lang="fr-FR" sz="2400" dirty="0"/>
                        <a:t> a </a:t>
                      </a:r>
                      <a:r>
                        <a:rPr lang="fr-FR" sz="2400" dirty="0" err="1"/>
                        <a:t>louça</a:t>
                      </a:r>
                      <a:endParaRPr lang="fr-FR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2242500"/>
                  </a:ext>
                </a:extLst>
              </a:tr>
            </a:tbl>
          </a:graphicData>
        </a:graphic>
      </p:graphicFrame>
      <p:graphicFrame>
        <p:nvGraphicFramePr>
          <p:cNvPr id="10" name="Tableau 10">
            <a:extLst>
              <a:ext uri="{FF2B5EF4-FFF2-40B4-BE49-F238E27FC236}">
                <a16:creationId xmlns:a16="http://schemas.microsoft.com/office/drawing/2014/main" id="{7AB702CA-0FA3-3084-F8EC-D01F5BF994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1897432"/>
              </p:ext>
            </p:extLst>
          </p:nvPr>
        </p:nvGraphicFramePr>
        <p:xfrm>
          <a:off x="6731000" y="6124759"/>
          <a:ext cx="4064000" cy="518160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4482352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err="1"/>
                        <a:t>Varrer</a:t>
                      </a:r>
                      <a:endParaRPr lang="fr-FR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79642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0680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237E5B57-CB36-7BE6-80AD-3A78566CC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fr-FR" noProof="0" smtClean="0"/>
              <a:t>12</a:t>
            </a:fld>
            <a:endParaRPr lang="fr-FR" noProof="0"/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16A980B6-02E4-962E-3A45-A1BD9B27E3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0372" y="324931"/>
            <a:ext cx="4845628" cy="1171360"/>
          </a:xfrm>
        </p:spPr>
        <p:txBody>
          <a:bodyPr/>
          <a:lstStyle/>
          <a:p>
            <a:pPr algn="ctr"/>
            <a:r>
              <a:rPr lang="fr-FR" dirty="0" err="1"/>
              <a:t>Identificar</a:t>
            </a:r>
            <a:r>
              <a:rPr lang="fr-FR" dirty="0"/>
              <a:t> as </a:t>
            </a:r>
            <a:r>
              <a:rPr lang="fr-FR" dirty="0" err="1"/>
              <a:t>tarefas</a:t>
            </a:r>
            <a:r>
              <a:rPr lang="fr-FR" dirty="0"/>
              <a:t> </a:t>
            </a:r>
            <a:r>
              <a:rPr lang="fr-FR" dirty="0" err="1"/>
              <a:t>domésticas</a:t>
            </a:r>
            <a:endParaRPr lang="fr-FR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0E10B83B-729B-4709-3047-5BF06AD7E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7985">
            <a:off x="600143" y="816175"/>
            <a:ext cx="3918639" cy="1216588"/>
          </a:xfrm>
        </p:spPr>
        <p:txBody>
          <a:bodyPr/>
          <a:lstStyle/>
          <a:p>
            <a:r>
              <a:rPr lang="fr-FR" dirty="0" err="1"/>
              <a:t>Atividade</a:t>
            </a:r>
            <a:r>
              <a:rPr lang="fr-FR" dirty="0"/>
              <a:t> 1: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25AA605-48CA-5139-6A26-03C8898990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6619" y="1704109"/>
            <a:ext cx="8977745" cy="5153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9773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21C0221-DC6E-B5DB-1891-E7B0494DF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fr-FR" noProof="0" smtClean="0"/>
              <a:t>13</a:t>
            </a:fld>
            <a:endParaRPr lang="fr-FR" noProof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73A6ED1E-3209-F124-67AC-F582ABDD8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-16162" y="742153"/>
            <a:ext cx="4749968" cy="455698"/>
          </a:xfrm>
        </p:spPr>
        <p:txBody>
          <a:bodyPr>
            <a:noAutofit/>
          </a:bodyPr>
          <a:lstStyle/>
          <a:p>
            <a:r>
              <a:rPr lang="fr-FR" sz="2000" dirty="0" err="1"/>
              <a:t>Atividade</a:t>
            </a:r>
            <a:r>
              <a:rPr lang="fr-FR" sz="2000" dirty="0"/>
              <a:t> 2: </a:t>
            </a:r>
            <a:r>
              <a:rPr lang="fr-FR" sz="2000" dirty="0" err="1"/>
              <a:t>Responda</a:t>
            </a:r>
            <a:endParaRPr lang="fr-FR" sz="2000" dirty="0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1BE208A0-F398-3FEC-55DB-8541CB4B77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24400" y="970002"/>
            <a:ext cx="5181600" cy="4803775"/>
          </a:xfrm>
        </p:spPr>
        <p:txBody>
          <a:bodyPr>
            <a:normAutofit fontScale="85000" lnSpcReduction="10000"/>
          </a:bodyPr>
          <a:lstStyle/>
          <a:p>
            <a:r>
              <a:rPr lang="fr-FR" dirty="0"/>
              <a:t>1. </a:t>
            </a:r>
            <a:r>
              <a:rPr lang="fr-FR" dirty="0" err="1"/>
              <a:t>Você</a:t>
            </a:r>
            <a:r>
              <a:rPr lang="fr-FR" dirty="0"/>
              <a:t> e </a:t>
            </a:r>
            <a:r>
              <a:rPr lang="fr-FR" dirty="0" err="1"/>
              <a:t>seus</a:t>
            </a:r>
            <a:r>
              <a:rPr lang="fr-FR" dirty="0"/>
              <a:t> </a:t>
            </a:r>
            <a:r>
              <a:rPr lang="fr-FR" dirty="0" err="1"/>
              <a:t>irmãos</a:t>
            </a:r>
            <a:r>
              <a:rPr lang="fr-FR" dirty="0"/>
              <a:t> </a:t>
            </a:r>
            <a:r>
              <a:rPr lang="fr-FR" dirty="0" err="1"/>
              <a:t>realizam</a:t>
            </a:r>
            <a:r>
              <a:rPr lang="fr-FR" dirty="0"/>
              <a:t> as </a:t>
            </a:r>
            <a:r>
              <a:rPr lang="fr-FR" dirty="0" err="1"/>
              <a:t>mesmas</a:t>
            </a:r>
            <a:r>
              <a:rPr lang="fr-FR" dirty="0"/>
              <a:t> </a:t>
            </a:r>
            <a:r>
              <a:rPr lang="fr-FR" dirty="0" err="1"/>
              <a:t>tarefas</a:t>
            </a:r>
            <a:r>
              <a:rPr lang="fr-FR" dirty="0"/>
              <a:t>?</a:t>
            </a:r>
          </a:p>
          <a:p>
            <a:endParaRPr lang="fr-FR" dirty="0"/>
          </a:p>
          <a:p>
            <a:r>
              <a:rPr lang="fr-FR" dirty="0"/>
              <a:t>2. Quais as </a:t>
            </a:r>
            <a:r>
              <a:rPr lang="fr-FR" dirty="0" err="1"/>
              <a:t>tarefas</a:t>
            </a:r>
            <a:r>
              <a:rPr lang="fr-FR" dirty="0"/>
              <a:t> </a:t>
            </a:r>
            <a:r>
              <a:rPr lang="fr-FR" dirty="0" err="1"/>
              <a:t>você</a:t>
            </a:r>
            <a:r>
              <a:rPr lang="fr-FR" dirty="0"/>
              <a:t> </a:t>
            </a:r>
            <a:r>
              <a:rPr lang="fr-FR" dirty="0" err="1"/>
              <a:t>faz</a:t>
            </a:r>
            <a:r>
              <a:rPr lang="fr-FR" dirty="0"/>
              <a:t> </a:t>
            </a:r>
            <a:r>
              <a:rPr lang="fr-FR" dirty="0" err="1"/>
              <a:t>em</a:t>
            </a:r>
            <a:r>
              <a:rPr lang="fr-FR" dirty="0"/>
              <a:t> casa?</a:t>
            </a:r>
          </a:p>
          <a:p>
            <a:r>
              <a:rPr lang="fr-FR" dirty="0"/>
              <a:t>3. Quais </a:t>
            </a:r>
            <a:r>
              <a:rPr lang="fr-FR" dirty="0" err="1"/>
              <a:t>tarefas</a:t>
            </a:r>
            <a:r>
              <a:rPr lang="fr-FR" dirty="0"/>
              <a:t> </a:t>
            </a:r>
            <a:r>
              <a:rPr lang="fr-FR" dirty="0" err="1"/>
              <a:t>você</a:t>
            </a:r>
            <a:r>
              <a:rPr lang="fr-FR" dirty="0"/>
              <a:t> </a:t>
            </a:r>
            <a:r>
              <a:rPr lang="fr-FR" dirty="0" err="1"/>
              <a:t>gosta</a:t>
            </a:r>
            <a:r>
              <a:rPr lang="fr-FR" dirty="0"/>
              <a:t> de </a:t>
            </a:r>
            <a:r>
              <a:rPr lang="fr-FR" dirty="0" err="1"/>
              <a:t>fazer</a:t>
            </a:r>
            <a:r>
              <a:rPr lang="fr-FR" dirty="0"/>
              <a:t>?</a:t>
            </a:r>
          </a:p>
          <a:p>
            <a:endParaRPr lang="fr-FR" dirty="0"/>
          </a:p>
          <a:p>
            <a:r>
              <a:rPr lang="fr-FR" dirty="0"/>
              <a:t>4. Quais </a:t>
            </a:r>
            <a:r>
              <a:rPr lang="fr-FR" dirty="0" err="1"/>
              <a:t>tarefas</a:t>
            </a:r>
            <a:r>
              <a:rPr lang="fr-FR" dirty="0"/>
              <a:t> </a:t>
            </a:r>
            <a:r>
              <a:rPr lang="fr-FR" dirty="0" err="1"/>
              <a:t>você</a:t>
            </a:r>
            <a:r>
              <a:rPr lang="fr-FR" dirty="0"/>
              <a:t> </a:t>
            </a:r>
            <a:r>
              <a:rPr lang="fr-FR" dirty="0" err="1"/>
              <a:t>não</a:t>
            </a:r>
            <a:r>
              <a:rPr lang="fr-FR" dirty="0"/>
              <a:t> </a:t>
            </a:r>
            <a:r>
              <a:rPr lang="fr-FR" dirty="0" err="1"/>
              <a:t>gosta</a:t>
            </a:r>
            <a:r>
              <a:rPr lang="fr-FR" dirty="0"/>
              <a:t> de </a:t>
            </a:r>
            <a:r>
              <a:rPr lang="fr-FR" dirty="0" err="1"/>
              <a:t>fazer</a:t>
            </a:r>
            <a:r>
              <a:rPr lang="fr-FR" dirty="0"/>
              <a:t>? </a:t>
            </a:r>
          </a:p>
          <a:p>
            <a:endParaRPr lang="fr-FR" dirty="0"/>
          </a:p>
          <a:p>
            <a:r>
              <a:rPr lang="fr-FR" dirty="0"/>
              <a:t>5.</a:t>
            </a:r>
            <a:r>
              <a:rPr lang="pt-BR" dirty="0"/>
              <a:t>Segundo você quais tarefas são para mulheres, e quais são para os homens? Por quê? </a:t>
            </a:r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13" name="Espace réservé du contenu 12">
            <a:extLst>
              <a:ext uri="{FF2B5EF4-FFF2-40B4-BE49-F238E27FC236}">
                <a16:creationId xmlns:a16="http://schemas.microsoft.com/office/drawing/2014/main" id="{BE74D96B-A939-5F0F-49E2-9B9316963AB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1762125"/>
            <a:ext cx="4605099" cy="5029200"/>
          </a:xfrm>
        </p:spPr>
      </p:pic>
    </p:spTree>
    <p:extLst>
      <p:ext uri="{BB962C8B-B14F-4D97-AF65-F5344CB8AC3E}">
        <p14:creationId xmlns:p14="http://schemas.microsoft.com/office/powerpoint/2010/main" val="26506694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21C0221-DC6E-B5DB-1891-E7B0494DF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fr-FR" noProof="0" smtClean="0"/>
              <a:t>14</a:t>
            </a:fld>
            <a:endParaRPr lang="fr-FR" noProof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73A6ED1E-3209-F124-67AC-F582ABDD8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99277" y="355531"/>
            <a:ext cx="4353151" cy="1031748"/>
          </a:xfrm>
        </p:spPr>
        <p:txBody>
          <a:bodyPr>
            <a:normAutofit fontScale="90000"/>
          </a:bodyPr>
          <a:lstStyle/>
          <a:p>
            <a:r>
              <a:rPr lang="fr-FR" dirty="0" err="1"/>
              <a:t>Realizar</a:t>
            </a:r>
            <a:r>
              <a:rPr lang="fr-FR" dirty="0"/>
              <a:t> um </a:t>
            </a:r>
            <a:r>
              <a:rPr lang="fr-FR" dirty="0" err="1"/>
              <a:t>inquérito</a:t>
            </a:r>
            <a:r>
              <a:rPr lang="fr-FR" dirty="0"/>
              <a:t> !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51752CF-D91D-540B-C32A-6366DC2C9C3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2369" y="1582614"/>
            <a:ext cx="5775569" cy="4489939"/>
          </a:xfrm>
        </p:spPr>
        <p:txBody>
          <a:bodyPr>
            <a:noAutofit/>
          </a:bodyPr>
          <a:lstStyle/>
          <a:p>
            <a:r>
              <a:rPr lang="pt-BR" sz="2800" kern="0" dirty="0">
                <a:latin typeface="Times New Roman" panose="02020603050405020304" pitchFamily="18" charset="0"/>
              </a:rPr>
              <a:t>2) Vamos realizar um inquérito sobre essa problemática.</a:t>
            </a:r>
          </a:p>
        </p:txBody>
      </p:sp>
      <p:pic>
        <p:nvPicPr>
          <p:cNvPr id="7" name="Image 6" descr="Une image contenant table&#10;&#10;Description générée automatiquement">
            <a:extLst>
              <a:ext uri="{FF2B5EF4-FFF2-40B4-BE49-F238E27FC236}">
                <a16:creationId xmlns:a16="http://schemas.microsoft.com/office/drawing/2014/main" id="{121CB91C-889E-E48E-95B3-7EAE49AA3B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46" t="16297" r="3644" b="6349"/>
          <a:stretch/>
        </p:blipFill>
        <p:spPr>
          <a:xfrm>
            <a:off x="6096000" y="422032"/>
            <a:ext cx="5931875" cy="6260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1460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845AB00-1C5C-4EB0-B93F-C03AB7A9B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972018"/>
            <a:ext cx="3968496" cy="832104"/>
          </a:xfrm>
        </p:spPr>
        <p:txBody>
          <a:bodyPr rtlCol="0">
            <a:normAutofit/>
          </a:bodyPr>
          <a:lstStyle/>
          <a:p>
            <a:pPr rtl="0"/>
            <a:r>
              <a:rPr lang="fr-FR" dirty="0"/>
              <a:t>Os </a:t>
            </a:r>
            <a:r>
              <a:rPr lang="fr-FR" dirty="0" err="1"/>
              <a:t>resultados</a:t>
            </a:r>
            <a:r>
              <a:rPr lang="fr-FR" dirty="0"/>
              <a:t> do </a:t>
            </a:r>
            <a:r>
              <a:rPr lang="fr-FR" dirty="0" err="1"/>
              <a:t>inquérito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fr-FR" smtClean="0"/>
              <a:t>15</a:t>
            </a:fld>
            <a:endParaRPr lang="fr-FR"/>
          </a:p>
        </p:txBody>
      </p:sp>
      <p:graphicFrame>
        <p:nvGraphicFramePr>
          <p:cNvPr id="8" name="Graphique 7">
            <a:extLst>
              <a:ext uri="{FF2B5EF4-FFF2-40B4-BE49-F238E27FC236}">
                <a16:creationId xmlns:a16="http://schemas.microsoft.com/office/drawing/2014/main" id="{E46B85E7-59C3-5D9A-176D-B878AFB09C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35410110"/>
              </p:ext>
            </p:extLst>
          </p:nvPr>
        </p:nvGraphicFramePr>
        <p:xfrm>
          <a:off x="1838037" y="492369"/>
          <a:ext cx="8128000" cy="5340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389662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34A68D6-232A-3DBC-1EE2-28D1939AA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fr-FR" noProof="0" smtClean="0"/>
              <a:t>16</a:t>
            </a:fld>
            <a:endParaRPr lang="fr-FR" noProof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B861DB8F-C665-1308-59C6-61B9E8230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/>
              <a:t>Você</a:t>
            </a:r>
            <a:r>
              <a:rPr lang="fr-FR" dirty="0"/>
              <a:t> concorda com os </a:t>
            </a:r>
            <a:r>
              <a:rPr lang="fr-FR" dirty="0" err="1"/>
              <a:t>resultados</a:t>
            </a:r>
            <a:r>
              <a:rPr lang="fr-FR" dirty="0"/>
              <a:t> ?</a:t>
            </a:r>
          </a:p>
        </p:txBody>
      </p:sp>
      <p:sp>
        <p:nvSpPr>
          <p:cNvPr id="7" name="Espace réservé du texte 4">
            <a:extLst>
              <a:ext uri="{FF2B5EF4-FFF2-40B4-BE49-F238E27FC236}">
                <a16:creationId xmlns:a16="http://schemas.microsoft.com/office/drawing/2014/main" id="{D3A64ECC-B286-7252-653D-C26CD60FB960}"/>
              </a:ext>
            </a:extLst>
          </p:cNvPr>
          <p:cNvSpPr txBox="1">
            <a:spLocks/>
          </p:cNvSpPr>
          <p:nvPr/>
        </p:nvSpPr>
        <p:spPr>
          <a:xfrm>
            <a:off x="7979187" y="286171"/>
            <a:ext cx="3988758" cy="1462203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180000" rIns="108000" bIns="108000" rtlCol="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u="sng" dirty="0"/>
              <a:t>Objectif de communication:</a:t>
            </a:r>
          </a:p>
          <a:p>
            <a:r>
              <a:rPr lang="fr-FR" dirty="0"/>
              <a:t>- Exprimer son avis sur un constat.</a:t>
            </a:r>
          </a:p>
        </p:txBody>
      </p:sp>
      <p:pic>
        <p:nvPicPr>
          <p:cNvPr id="5" name="Image 4" descr="Une image contenant diagramme&#10;&#10;Description générée automatiquement">
            <a:extLst>
              <a:ext uri="{FF2B5EF4-FFF2-40B4-BE49-F238E27FC236}">
                <a16:creationId xmlns:a16="http://schemas.microsoft.com/office/drawing/2014/main" id="{A5B8411C-2B66-9800-43DE-7478886191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1323" y="1748374"/>
            <a:ext cx="7541846" cy="5109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6604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E98DCA46-603B-4178-8707-30E192CE6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97607" y="409355"/>
            <a:ext cx="4391191" cy="1325563"/>
          </a:xfrm>
        </p:spPr>
        <p:txBody>
          <a:bodyPr rtlCol="0" anchor="t">
            <a:normAutofit/>
          </a:bodyPr>
          <a:lstStyle/>
          <a:p>
            <a:pPr rtl="0"/>
            <a:r>
              <a:rPr lang="fr-FR" sz="3600" dirty="0"/>
              <a:t>Séance 2 : Vida Maria</a:t>
            </a:r>
          </a:p>
        </p:txBody>
      </p:sp>
      <p:sp>
        <p:nvSpPr>
          <p:cNvPr id="7" name="Espace réservé au texte 6">
            <a:extLst>
              <a:ext uri="{FF2B5EF4-FFF2-40B4-BE49-F238E27FC236}">
                <a16:creationId xmlns:a16="http://schemas.microsoft.com/office/drawing/2014/main" id="{AE495B20-FF2C-4679-89D6-BE7A90DA9F7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97781" y="275457"/>
            <a:ext cx="5694219" cy="1159634"/>
          </a:xfrm>
        </p:spPr>
        <p:txBody>
          <a:bodyPr rtlCol="0">
            <a:noAutofit/>
          </a:bodyPr>
          <a:lstStyle/>
          <a:p>
            <a:pPr rtl="0">
              <a:lnSpc>
                <a:spcPct val="110000"/>
              </a:lnSpc>
            </a:pPr>
            <a:r>
              <a:rPr lang="fr-FR" sz="4400" u="sng" dirty="0" err="1">
                <a:solidFill>
                  <a:schemeClr val="accent2"/>
                </a:solidFill>
              </a:rPr>
              <a:t>Vamos</a:t>
            </a:r>
            <a:r>
              <a:rPr lang="fr-FR" sz="4400" u="sng" dirty="0">
                <a:solidFill>
                  <a:schemeClr val="accent2"/>
                </a:solidFill>
              </a:rPr>
              <a:t> </a:t>
            </a:r>
            <a:r>
              <a:rPr lang="fr-FR" sz="4400" u="sng" dirty="0" err="1">
                <a:solidFill>
                  <a:schemeClr val="accent2"/>
                </a:solidFill>
              </a:rPr>
              <a:t>assistir</a:t>
            </a:r>
            <a:r>
              <a:rPr lang="fr-FR" sz="4400" u="sng" dirty="0">
                <a:solidFill>
                  <a:schemeClr val="accent2"/>
                </a:solidFill>
              </a:rPr>
              <a:t> ao </a:t>
            </a:r>
            <a:r>
              <a:rPr lang="fr-FR" sz="4400" u="sng" dirty="0" err="1">
                <a:solidFill>
                  <a:schemeClr val="accent2"/>
                </a:solidFill>
              </a:rPr>
              <a:t>video</a:t>
            </a:r>
            <a:r>
              <a:rPr lang="fr-FR" sz="4400" u="sng" dirty="0">
                <a:solidFill>
                  <a:schemeClr val="accent2"/>
                </a:solidFill>
              </a:rPr>
              <a:t> </a:t>
            </a:r>
            <a:r>
              <a:rPr lang="fr-FR" sz="4400" u="sng" dirty="0" err="1">
                <a:solidFill>
                  <a:schemeClr val="accent2"/>
                </a:solidFill>
              </a:rPr>
              <a:t>inteiro</a:t>
            </a:r>
            <a:r>
              <a:rPr lang="fr-FR" sz="4400" u="sng" dirty="0">
                <a:solidFill>
                  <a:schemeClr val="accent2"/>
                </a:solidFill>
              </a:rPr>
              <a:t> !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BE29131-0256-478D-B4FF-734E0F94C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fr-FR" smtClean="0"/>
              <a:t>17</a:t>
            </a:fld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B267295-963C-8AE0-C072-22254CFA99A8}"/>
              </a:ext>
            </a:extLst>
          </p:cNvPr>
          <p:cNvSpPr txBox="1"/>
          <p:nvPr/>
        </p:nvSpPr>
        <p:spPr>
          <a:xfrm>
            <a:off x="3027218" y="3237406"/>
            <a:ext cx="61098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 </a:t>
            </a:r>
          </a:p>
        </p:txBody>
      </p:sp>
      <p:sp>
        <p:nvSpPr>
          <p:cNvPr id="6" name="Espace réservé au texte 6">
            <a:extLst>
              <a:ext uri="{FF2B5EF4-FFF2-40B4-BE49-F238E27FC236}">
                <a16:creationId xmlns:a16="http://schemas.microsoft.com/office/drawing/2014/main" id="{AC91397E-E488-F7DF-356D-683BAF7C00A0}"/>
              </a:ext>
            </a:extLst>
          </p:cNvPr>
          <p:cNvSpPr txBox="1">
            <a:spLocks/>
          </p:cNvSpPr>
          <p:nvPr/>
        </p:nvSpPr>
        <p:spPr>
          <a:xfrm>
            <a:off x="1957028" y="3448057"/>
            <a:ext cx="9303119" cy="28628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6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endParaRPr lang="fr-FR" sz="5700" u="sng" dirty="0">
              <a:solidFill>
                <a:schemeClr val="accent2"/>
              </a:solidFill>
            </a:endParaRPr>
          </a:p>
        </p:txBody>
      </p:sp>
      <p:sp>
        <p:nvSpPr>
          <p:cNvPr id="9" name="Espace réservé du texte 4">
            <a:extLst>
              <a:ext uri="{FF2B5EF4-FFF2-40B4-BE49-F238E27FC236}">
                <a16:creationId xmlns:a16="http://schemas.microsoft.com/office/drawing/2014/main" id="{2666FCF5-E69B-4CF6-622E-012ED093CF7C}"/>
              </a:ext>
            </a:extLst>
          </p:cNvPr>
          <p:cNvSpPr txBox="1">
            <a:spLocks/>
          </p:cNvSpPr>
          <p:nvPr/>
        </p:nvSpPr>
        <p:spPr>
          <a:xfrm>
            <a:off x="233199" y="2635583"/>
            <a:ext cx="2935812" cy="1203646"/>
          </a:xfrm>
          <a:prstGeom prst="rect">
            <a:avLst/>
          </a:prstGeom>
        </p:spPr>
        <p:txBody>
          <a:bodyPr tIns="180000" bIns="10800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u="sng" dirty="0"/>
              <a:t>Objectif de communication:</a:t>
            </a:r>
          </a:p>
          <a:p>
            <a:pPr marL="0" indent="0">
              <a:buNone/>
            </a:pPr>
            <a:r>
              <a:rPr lang="fr-FR" sz="1800" b="1" kern="0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</a:rPr>
              <a:t> </a:t>
            </a:r>
            <a:r>
              <a:rPr lang="fr-FR" sz="1800" b="1" kern="0" dirty="0">
                <a:effectLst/>
                <a:ea typeface="Times New Roman" panose="02020603050405020304" pitchFamily="18" charset="0"/>
              </a:rPr>
              <a:t>savoir exprimer son avis sur un fait de société (reproduction sociale)</a:t>
            </a:r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F20B881-2782-3465-ED91-FCBFB2358423}"/>
              </a:ext>
            </a:extLst>
          </p:cNvPr>
          <p:cNvSpPr txBox="1"/>
          <p:nvPr/>
        </p:nvSpPr>
        <p:spPr>
          <a:xfrm>
            <a:off x="4127136" y="3225277"/>
            <a:ext cx="61078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https://www.youtube.com/watch?v=yFpoG_htum4&amp;t=1s</a:t>
            </a:r>
          </a:p>
        </p:txBody>
      </p:sp>
    </p:spTree>
    <p:extLst>
      <p:ext uri="{BB962C8B-B14F-4D97-AF65-F5344CB8AC3E}">
        <p14:creationId xmlns:p14="http://schemas.microsoft.com/office/powerpoint/2010/main" val="3926553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34A68D6-232A-3DBC-1EE2-28D1939AA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fr-FR" noProof="0" smtClean="0"/>
              <a:t>18</a:t>
            </a:fld>
            <a:endParaRPr lang="fr-FR" noProof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B861DB8F-C665-1308-59C6-61B9E8230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Responda</a:t>
            </a:r>
            <a:r>
              <a:rPr lang="fr-FR" dirty="0"/>
              <a:t> as </a:t>
            </a:r>
            <a:r>
              <a:rPr lang="fr-FR" dirty="0" err="1"/>
              <a:t>perguntas</a:t>
            </a:r>
            <a:r>
              <a:rPr lang="fr-FR" dirty="0"/>
              <a:t> :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56C793F-AA95-1784-68FD-92903B96E4F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181752" y="1267488"/>
            <a:ext cx="9303119" cy="5763898"/>
          </a:xfrm>
        </p:spPr>
        <p:txBody>
          <a:bodyPr>
            <a:normAutofit/>
          </a:bodyPr>
          <a:lstStyle/>
          <a:p>
            <a:endParaRPr lang="pt-B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O que faz a criança no início do filme ?</a:t>
            </a:r>
          </a:p>
          <a:p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Como reage a mãe da menina quando a vê escrevendo o nome ? O que lhe pede ? De que maneira ?</a:t>
            </a:r>
          </a:p>
          <a:p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Que acontece na vida de Maria-José ainda muito novinha ?</a:t>
            </a:r>
          </a:p>
          <a:p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A partir do encontro com Antônio, ao que é que se resumiu a vida dela ?</a:t>
            </a:r>
          </a:p>
          <a:p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Quantos filhos teve a mulher ? E quantas filhas ?</a:t>
            </a:r>
          </a:p>
          <a:p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Maria-José envelheceu ?</a:t>
            </a:r>
          </a:p>
          <a:p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Porque é que ela está de luto ?</a:t>
            </a:r>
          </a:p>
          <a:p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Como acaba a história ?</a:t>
            </a:r>
          </a:p>
          <a:p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 Como explicar o título ?</a:t>
            </a:r>
          </a:p>
          <a:p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 Qual é o tema principal do vídeo : ........................... .</a:t>
            </a:r>
          </a:p>
          <a:p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11. Gostou do filme ou não ? Por que razão </a:t>
            </a:r>
          </a:p>
          <a:p>
            <a:endParaRPr lang="fr-F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62338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34A68D6-232A-3DBC-1EE2-28D1939AA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fr-FR" noProof="0" smtClean="0"/>
              <a:t>19</a:t>
            </a:fld>
            <a:endParaRPr lang="fr-FR" noProof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B861DB8F-C665-1308-59C6-61B9E8230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64407" y="63546"/>
            <a:ext cx="4391191" cy="1325563"/>
          </a:xfrm>
        </p:spPr>
        <p:txBody>
          <a:bodyPr/>
          <a:lstStyle/>
          <a:p>
            <a:pPr algn="ctr"/>
            <a:br>
              <a:rPr lang="fr-FR" dirty="0"/>
            </a:br>
            <a:r>
              <a:rPr lang="fr-FR" dirty="0" err="1"/>
              <a:t>Teatro</a:t>
            </a:r>
            <a:r>
              <a:rPr lang="fr-FR" dirty="0"/>
              <a:t> forum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266CF229-54EC-55A5-7550-A817D37BA4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60002" y="1651745"/>
            <a:ext cx="9303119" cy="3851564"/>
          </a:xfrm>
        </p:spPr>
        <p:txBody>
          <a:bodyPr>
            <a:normAutofit fontScale="62500" lnSpcReduction="20000"/>
          </a:bodyPr>
          <a:lstStyle/>
          <a:p>
            <a:pPr marL="342900" lvl="0" indent="-342900">
              <a:buFont typeface="+mj-lt"/>
              <a:buAutoNum type="arabicParenR"/>
            </a:pPr>
            <a:r>
              <a:rPr lang="fr-FR" sz="45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Rédaction de la pièce de théâtre</a:t>
            </a:r>
          </a:p>
          <a:p>
            <a:r>
              <a:rPr lang="fr-FR" sz="51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Etes-vous d’accord avec ce qui se passe dans chaque scène. </a:t>
            </a:r>
            <a:endParaRPr lang="fr-FR" sz="51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fr-FR" sz="5100" b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Répartir les élèves par groupe de 3 afin de réaliser le théâtre forum c’est-à-dire qu’ils vont s’exprimer à la place du personnage ou bien réaliser l’action qui devrait être faite.</a:t>
            </a:r>
            <a:r>
              <a:rPr lang="fr-FR" sz="51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r>
              <a:rPr lang="fr-FR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lvl="0"/>
            <a:r>
              <a:rPr lang="fr-FR" sz="45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2) Mise en scène de la pièce de théâtre </a:t>
            </a:r>
          </a:p>
          <a:p>
            <a:r>
              <a:rPr lang="fr-FR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2817329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1A9F9A-7914-429C-8B48-A81473A57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679501" y="789441"/>
            <a:ext cx="4313064" cy="1124942"/>
          </a:xfrm>
        </p:spPr>
        <p:txBody>
          <a:bodyPr rtlCol="0">
            <a:normAutofit/>
          </a:bodyPr>
          <a:lstStyle/>
          <a:p>
            <a:pPr rtl="0"/>
            <a:r>
              <a:rPr lang="fr-FR" dirty="0" err="1"/>
              <a:t>meu</a:t>
            </a:r>
            <a:r>
              <a:rPr lang="fr-FR" dirty="0"/>
              <a:t> </a:t>
            </a:r>
            <a:r>
              <a:rPr lang="fr-FR" dirty="0" err="1"/>
              <a:t>primeiro</a:t>
            </a:r>
            <a:r>
              <a:rPr lang="fr-FR" dirty="0"/>
              <a:t> é: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F759139A-0794-42B5-84C4-5E9E21B10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fr-FR" smtClean="0"/>
              <a:pPr/>
              <a:t>2</a:t>
            </a:fld>
            <a:endParaRPr lang="fr-FR"/>
          </a:p>
        </p:txBody>
      </p:sp>
      <p:pic>
        <p:nvPicPr>
          <p:cNvPr id="6" name="Espace réservé pour une image  5">
            <a:extLst>
              <a:ext uri="{FF2B5EF4-FFF2-40B4-BE49-F238E27FC236}">
                <a16:creationId xmlns:a16="http://schemas.microsoft.com/office/drawing/2014/main" id="{FE95E10C-49BE-55F0-C4C0-C892A2D3424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13681" b="13681"/>
          <a:stretch>
            <a:fillRect/>
          </a:stretch>
        </p:blipFill>
        <p:spPr>
          <a:xfrm>
            <a:off x="3314240" y="793217"/>
            <a:ext cx="8877760" cy="6064783"/>
          </a:xfrm>
        </p:spPr>
      </p:pic>
    </p:spTree>
    <p:extLst>
      <p:ext uri="{BB962C8B-B14F-4D97-AF65-F5344CB8AC3E}">
        <p14:creationId xmlns:p14="http://schemas.microsoft.com/office/powerpoint/2010/main" val="2439947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7B616B7-9B7D-1B0D-7776-ADA2946D7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fr-FR" noProof="0" smtClean="0"/>
              <a:t>20</a:t>
            </a:fld>
            <a:endParaRPr lang="fr-FR" noProof="0"/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C2D6D0FA-9432-80D0-0346-02B9CDE338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8546" y="3429000"/>
            <a:ext cx="3663661" cy="1288474"/>
          </a:xfrm>
        </p:spPr>
        <p:txBody>
          <a:bodyPr/>
          <a:lstStyle/>
          <a:p>
            <a:r>
              <a:rPr lang="fr-FR" b="1" u="sng" dirty="0"/>
              <a:t>Objectif de communication:</a:t>
            </a:r>
          </a:p>
          <a:p>
            <a:pPr marL="0" indent="0">
              <a:buNone/>
            </a:pPr>
            <a:r>
              <a:rPr lang="fr-FR" b="1" u="sng" dirty="0"/>
              <a:t>Savoir parler de quelques métiers.</a:t>
            </a:r>
          </a:p>
          <a:p>
            <a:endParaRPr lang="fr-FR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5873819E-7C54-F011-59D7-EFA75033A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8869">
            <a:off x="55278" y="756145"/>
            <a:ext cx="4865642" cy="1325563"/>
          </a:xfrm>
        </p:spPr>
        <p:txBody>
          <a:bodyPr>
            <a:normAutofit fontScale="90000"/>
          </a:bodyPr>
          <a:lstStyle/>
          <a:p>
            <a:r>
              <a:rPr lang="fr-FR" sz="3200" dirty="0"/>
              <a:t>Séance 3 : O </a:t>
            </a:r>
            <a:r>
              <a:rPr lang="fr-FR" sz="3200" dirty="0" err="1"/>
              <a:t>lugar</a:t>
            </a:r>
            <a:r>
              <a:rPr lang="fr-FR" sz="3200" dirty="0"/>
              <a:t> da </a:t>
            </a:r>
            <a:r>
              <a:rPr lang="fr-FR" sz="3200" dirty="0" err="1"/>
              <a:t>mulher</a:t>
            </a:r>
            <a:r>
              <a:rPr lang="fr-FR" sz="3200" dirty="0"/>
              <a:t> é onde </a:t>
            </a:r>
            <a:r>
              <a:rPr lang="fr-FR" sz="3200" dirty="0" err="1"/>
              <a:t>ela</a:t>
            </a:r>
            <a:r>
              <a:rPr lang="fr-FR" sz="3200" dirty="0"/>
              <a:t> </a:t>
            </a:r>
            <a:r>
              <a:rPr lang="fr-FR" sz="3200" dirty="0" err="1"/>
              <a:t>quiser</a:t>
            </a:r>
            <a:r>
              <a:rPr lang="fr-FR" sz="3200" dirty="0"/>
              <a:t> !</a:t>
            </a:r>
            <a:r>
              <a:rPr lang="fr-FR" dirty="0"/>
              <a:t>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B82BCAE-2F6E-42ED-A618-599858AA44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1763" y="443883"/>
            <a:ext cx="5800117" cy="598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1649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38F77FD-0B09-B762-3D9E-D7F6DCFFB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fr-FR" noProof="0" smtClean="0"/>
              <a:t>21</a:t>
            </a:fld>
            <a:endParaRPr lang="fr-FR" noProof="0"/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0E493A00-D0FC-3419-D100-4AF92E5AF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800" dirty="0">
                <a:cs typeface="Aharoni" panose="02010803020104030203" pitchFamily="2" charset="-79"/>
              </a:rPr>
              <a:t>L</a:t>
            </a:r>
            <a:r>
              <a:rPr lang="fr-FR" sz="2400" dirty="0">
                <a:cs typeface="Aharoni" panose="02010803020104030203" pitchFamily="2" charset="-79"/>
              </a:rPr>
              <a:t>eia o texto:</a:t>
            </a:r>
          </a:p>
        </p:txBody>
      </p:sp>
      <p:pic>
        <p:nvPicPr>
          <p:cNvPr id="5" name="Espace réservé du contenu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8DCFA46B-9E3D-0BA6-5FC1-698F8EA0B87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723178" y="-1"/>
            <a:ext cx="6440565" cy="6766145"/>
          </a:xfrm>
        </p:spPr>
      </p:pic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70131E35-E05D-91ED-01C2-668FDAADCD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5952" y="1942690"/>
            <a:ext cx="3001233" cy="2401410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fr-FR" sz="1400" b="1" dirty="0"/>
              <a:t>VOCABULARIO </a:t>
            </a:r>
          </a:p>
          <a:p>
            <a:r>
              <a:rPr lang="fr-FR" sz="1400" b="1" dirty="0" err="1"/>
              <a:t>foco</a:t>
            </a:r>
            <a:r>
              <a:rPr lang="fr-FR" sz="1400" b="1" dirty="0"/>
              <a:t> : </a:t>
            </a:r>
            <a:r>
              <a:rPr lang="fr-FR" sz="1400" dirty="0"/>
              <a:t>objectif</a:t>
            </a:r>
          </a:p>
          <a:p>
            <a:r>
              <a:rPr lang="fr-FR" sz="1400" dirty="0"/>
              <a:t>  </a:t>
            </a:r>
            <a:r>
              <a:rPr lang="fr-FR" sz="1400" b="1" dirty="0" err="1"/>
              <a:t>natural</a:t>
            </a:r>
            <a:r>
              <a:rPr lang="fr-FR" sz="1400" b="1" dirty="0"/>
              <a:t> de: </a:t>
            </a:r>
            <a:r>
              <a:rPr lang="fr-FR" sz="1400" dirty="0"/>
              <a:t>né(e) à </a:t>
            </a:r>
          </a:p>
          <a:p>
            <a:r>
              <a:rPr lang="fr-FR" sz="1400" dirty="0"/>
              <a:t>  </a:t>
            </a:r>
            <a:r>
              <a:rPr lang="fr-FR" sz="1400" b="1" dirty="0" err="1"/>
              <a:t>ensino</a:t>
            </a:r>
            <a:r>
              <a:rPr lang="fr-FR" sz="1400" b="1" dirty="0"/>
              <a:t> medio : </a:t>
            </a:r>
            <a:r>
              <a:rPr lang="fr-FR" sz="1400" dirty="0"/>
              <a:t>enseignement secondaires : Lycée ou Collège</a:t>
            </a:r>
          </a:p>
          <a:p>
            <a:r>
              <a:rPr lang="fr-FR" sz="1400" dirty="0"/>
              <a:t>  </a:t>
            </a:r>
            <a:r>
              <a:rPr lang="fr-FR" sz="1400" b="1" dirty="0" err="1"/>
              <a:t>incentivar</a:t>
            </a:r>
            <a:r>
              <a:rPr lang="fr-FR" sz="1400" b="1" dirty="0"/>
              <a:t> : </a:t>
            </a:r>
            <a:r>
              <a:rPr lang="fr-FR" sz="1400" dirty="0"/>
              <a:t>encourager</a:t>
            </a:r>
          </a:p>
          <a:p>
            <a:r>
              <a:rPr lang="fr-FR" sz="1400" dirty="0"/>
              <a:t>  </a:t>
            </a:r>
            <a:r>
              <a:rPr lang="fr-FR" sz="1400" b="1" dirty="0" err="1"/>
              <a:t>entrar</a:t>
            </a:r>
            <a:r>
              <a:rPr lang="fr-FR" sz="1400" b="1" dirty="0"/>
              <a:t> de </a:t>
            </a:r>
            <a:r>
              <a:rPr lang="fr-FR" sz="1400" b="1" dirty="0" err="1"/>
              <a:t>cabeça</a:t>
            </a:r>
            <a:r>
              <a:rPr lang="fr-FR" sz="1400" b="1" dirty="0"/>
              <a:t>: </a:t>
            </a:r>
            <a:r>
              <a:rPr lang="fr-FR" sz="1400" dirty="0"/>
              <a:t>foncer tête baissée</a:t>
            </a:r>
          </a:p>
          <a:p>
            <a:r>
              <a:rPr lang="fr-FR" sz="1400" dirty="0"/>
              <a:t>  </a:t>
            </a:r>
            <a:r>
              <a:rPr lang="fr-FR" sz="1400" b="1" dirty="0" err="1"/>
              <a:t>bicos</a:t>
            </a:r>
            <a:r>
              <a:rPr lang="fr-FR" sz="1400" b="1" dirty="0"/>
              <a:t> : </a:t>
            </a:r>
            <a:r>
              <a:rPr lang="fr-FR" sz="1400" dirty="0"/>
              <a:t>jobs</a:t>
            </a:r>
          </a:p>
          <a:p>
            <a:r>
              <a:rPr lang="fr-FR" sz="1400" dirty="0"/>
              <a:t>  </a:t>
            </a:r>
            <a:r>
              <a:rPr lang="fr-FR" sz="1400" b="1" dirty="0" err="1"/>
              <a:t>estreou</a:t>
            </a:r>
            <a:r>
              <a:rPr lang="fr-FR" sz="1400" b="1" dirty="0"/>
              <a:t> : </a:t>
            </a:r>
            <a:r>
              <a:rPr lang="fr-FR" sz="1400" dirty="0"/>
              <a:t>a débuté</a:t>
            </a:r>
          </a:p>
          <a:p>
            <a:r>
              <a:rPr lang="fr-FR" sz="1400" dirty="0"/>
              <a:t>  </a:t>
            </a:r>
            <a:r>
              <a:rPr lang="fr-FR" sz="1400" b="1" dirty="0" err="1"/>
              <a:t>veio</a:t>
            </a:r>
            <a:r>
              <a:rPr lang="fr-FR" sz="1400" b="1" dirty="0"/>
              <a:t> a </a:t>
            </a:r>
            <a:r>
              <a:rPr lang="fr-FR" sz="1400" b="1" dirty="0" err="1"/>
              <a:t>tona</a:t>
            </a:r>
            <a:r>
              <a:rPr lang="fr-FR" sz="1400" b="1" dirty="0"/>
              <a:t>: </a:t>
            </a:r>
            <a:r>
              <a:rPr lang="fr-FR" sz="1400" dirty="0"/>
              <a:t>a été lancée</a:t>
            </a:r>
          </a:p>
        </p:txBody>
      </p:sp>
    </p:spTree>
    <p:extLst>
      <p:ext uri="{BB962C8B-B14F-4D97-AF65-F5344CB8AC3E}">
        <p14:creationId xmlns:p14="http://schemas.microsoft.com/office/powerpoint/2010/main" val="16199766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0C32135-3659-16C8-D754-816AAA957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fr-FR" noProof="0" smtClean="0"/>
              <a:t>22</a:t>
            </a:fld>
            <a:endParaRPr lang="fr-FR" noProof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F63E9681-4056-3AA1-AD73-5F18AB173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401038" y="622405"/>
            <a:ext cx="3418679" cy="848803"/>
          </a:xfrm>
        </p:spPr>
        <p:txBody>
          <a:bodyPr>
            <a:normAutofit/>
          </a:bodyPr>
          <a:lstStyle/>
          <a:p>
            <a:r>
              <a:rPr lang="fr-FR" sz="2000" dirty="0" err="1"/>
              <a:t>Responda</a:t>
            </a:r>
            <a:r>
              <a:rPr lang="fr-FR" sz="2000" dirty="0"/>
              <a:t> as </a:t>
            </a:r>
            <a:r>
              <a:rPr lang="fr-FR" sz="2000" dirty="0" err="1"/>
              <a:t>perguntas</a:t>
            </a:r>
            <a:r>
              <a:rPr lang="fr-FR" sz="2000" dirty="0"/>
              <a:t> sobre o texto</a:t>
            </a:r>
          </a:p>
        </p:txBody>
      </p:sp>
      <p:pic>
        <p:nvPicPr>
          <p:cNvPr id="8" name="Espace réservé du contenu 7" descr="Une image contenant table&#10;&#10;Description générée automatiquement">
            <a:extLst>
              <a:ext uri="{FF2B5EF4-FFF2-40B4-BE49-F238E27FC236}">
                <a16:creationId xmlns:a16="http://schemas.microsoft.com/office/drawing/2014/main" id="{192DC61E-D64E-724C-6FA9-F32A63F5D5D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483225" y="183710"/>
            <a:ext cx="6826926" cy="6674290"/>
          </a:xfrm>
        </p:spPr>
      </p:pic>
    </p:spTree>
    <p:extLst>
      <p:ext uri="{BB962C8B-B14F-4D97-AF65-F5344CB8AC3E}">
        <p14:creationId xmlns:p14="http://schemas.microsoft.com/office/powerpoint/2010/main" val="27723887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AFCA1C1A-BC0A-4E81-82F8-5ACE20F86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-174290" y="919125"/>
            <a:ext cx="3890555" cy="1091949"/>
          </a:xfrm>
        </p:spPr>
        <p:txBody>
          <a:bodyPr rtlCol="0">
            <a:normAutofit fontScale="90000"/>
          </a:bodyPr>
          <a:lstStyle/>
          <a:p>
            <a:pPr algn="ctr" rtl="0"/>
            <a:r>
              <a:rPr lang="fr-FR"/>
              <a:t>Tâche finale </a:t>
            </a:r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C507F06-C190-4897-A2E9-0AA8E6684053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283895" y="2282951"/>
            <a:ext cx="3420083" cy="3856270"/>
          </a:xfrm>
        </p:spPr>
        <p:txBody>
          <a:bodyPr rtlCol="0">
            <a:noAutofit/>
          </a:bodyPr>
          <a:lstStyle/>
          <a:p>
            <a:pPr rtl="0"/>
            <a:r>
              <a:rPr lang="fr-FR" dirty="0"/>
              <a:t>Tâche finale : Présenter l’affiche d’une personne qui vous inspire quotidiennement.</a:t>
            </a:r>
          </a:p>
          <a:p>
            <a:pPr rtl="0"/>
            <a:r>
              <a:rPr lang="fr-FR" dirty="0"/>
              <a:t> Vous présenterez son nom, son prénom, sa profession, ses défauts et ses qualités.</a:t>
            </a:r>
          </a:p>
          <a:p>
            <a:pPr rtl="0"/>
            <a:r>
              <a:rPr lang="fr-FR" dirty="0"/>
              <a:t> Vous indiquerez pourquoi vous avez choisi cette personne et pourquoi elle vous inspire autant pour votre avenir.</a:t>
            </a:r>
          </a:p>
        </p:txBody>
      </p:sp>
      <p:pic>
        <p:nvPicPr>
          <p:cNvPr id="9" name="Espace réservé d’image 8" descr="Ensemble Outils de dessin et peinture">
            <a:extLst>
              <a:ext uri="{FF2B5EF4-FFF2-40B4-BE49-F238E27FC236}">
                <a16:creationId xmlns:a16="http://schemas.microsoft.com/office/drawing/2014/main" id="{71721CA4-A4DE-4064-A8E6-96148525225A}"/>
              </a:ext>
            </a:extLst>
          </p:cNvPr>
          <p:cNvPicPr>
            <a:picLocks noGrp="1" noChangeAspect="1"/>
          </p:cNvPicPr>
          <p:nvPr>
            <p:ph type="pic" sz="quarter" idx="1"/>
          </p:nvPr>
        </p:nvPicPr>
        <p:blipFill rotWithShape="1">
          <a:blip r:embed="rId3"/>
          <a:srcRect l="205" r="205"/>
          <a:stretch/>
        </p:blipFill>
        <p:spPr/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7725C8C-B6FF-4BEE-B7F0-3DFD7C273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fr-FR" smtClean="0"/>
              <a:pPr rtl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25771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4AA4C6-BA7F-40BC-AD51-EFDDDBEA5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dirty="0" err="1"/>
              <a:t>Obrigada</a:t>
            </a:r>
            <a:r>
              <a:rPr lang="fr-FR" dirty="0"/>
              <a:t> !</a:t>
            </a:r>
          </a:p>
        </p:txBody>
      </p:sp>
      <p:pic>
        <p:nvPicPr>
          <p:cNvPr id="7" name="Espace réservé d’image 6" descr="Garçon portant un sac à dos rouge">
            <a:extLst>
              <a:ext uri="{FF2B5EF4-FFF2-40B4-BE49-F238E27FC236}">
                <a16:creationId xmlns:a16="http://schemas.microsoft.com/office/drawing/2014/main" id="{10962572-14B4-44BB-89AB-9ADA56D6B40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17932" t="26156" r="14038" b="34430"/>
          <a:stretch/>
        </p:blipFill>
        <p:spPr>
          <a:xfrm>
            <a:off x="-1600" y="1096296"/>
            <a:ext cx="6052552" cy="5259842"/>
          </a:xfrm>
        </p:spPr>
      </p:pic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155FC3B-DD33-4B9A-A5EB-A2301786CE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720000">
            <a:off x="8230508" y="3935205"/>
            <a:ext cx="3709263" cy="768941"/>
          </a:xfrm>
        </p:spPr>
        <p:txBody>
          <a:bodyPr rtlCol="0"/>
          <a:lstStyle/>
          <a:p>
            <a:pPr rtl="0"/>
            <a:r>
              <a:rPr lang="fr-FR" sz="1600" dirty="0" err="1"/>
              <a:t>Professoras</a:t>
            </a:r>
            <a:r>
              <a:rPr lang="fr-FR" sz="1600" dirty="0"/>
              <a:t> Edjane CHARLES-NICOLAS</a:t>
            </a:r>
          </a:p>
          <a:p>
            <a:pPr rtl="0"/>
            <a:r>
              <a:rPr lang="fr-FR" sz="1600" dirty="0"/>
              <a:t> e  Carolina ROGER</a:t>
            </a:r>
          </a:p>
        </p:txBody>
      </p:sp>
    </p:spTree>
    <p:extLst>
      <p:ext uri="{BB962C8B-B14F-4D97-AF65-F5344CB8AC3E}">
        <p14:creationId xmlns:p14="http://schemas.microsoft.com/office/powerpoint/2010/main" val="19233315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1A9F9A-7914-429C-8B48-A81473A57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679501" y="789441"/>
            <a:ext cx="4313064" cy="1124942"/>
          </a:xfrm>
        </p:spPr>
        <p:txBody>
          <a:bodyPr rtlCol="0">
            <a:normAutofit/>
          </a:bodyPr>
          <a:lstStyle/>
          <a:p>
            <a:pPr rtl="0"/>
            <a:r>
              <a:rPr lang="fr-FR" dirty="0" err="1"/>
              <a:t>meu</a:t>
            </a:r>
            <a:r>
              <a:rPr lang="fr-FR" dirty="0"/>
              <a:t> </a:t>
            </a:r>
            <a:r>
              <a:rPr lang="fr-FR" dirty="0" err="1"/>
              <a:t>segundo</a:t>
            </a:r>
            <a:r>
              <a:rPr lang="fr-FR" dirty="0"/>
              <a:t> é: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F759139A-0794-42B5-84C4-5E9E21B10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fr-FR" smtClean="0"/>
              <a:pPr rtl="0"/>
              <a:t>3</a:t>
            </a:fld>
            <a:endParaRPr lang="fr-FR"/>
          </a:p>
        </p:txBody>
      </p:sp>
      <p:pic>
        <p:nvPicPr>
          <p:cNvPr id="7" name="Espace réservé pour une image  6">
            <a:extLst>
              <a:ext uri="{FF2B5EF4-FFF2-40B4-BE49-F238E27FC236}">
                <a16:creationId xmlns:a16="http://schemas.microsoft.com/office/drawing/2014/main" id="{41432F57-3079-613D-5385-6F80E4DBE4E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14379" b="14379"/>
          <a:stretch>
            <a:fillRect/>
          </a:stretch>
        </p:blipFill>
        <p:spPr>
          <a:xfrm>
            <a:off x="3314240" y="957478"/>
            <a:ext cx="8877760" cy="6064783"/>
          </a:xfrm>
        </p:spPr>
      </p:pic>
    </p:spTree>
    <p:extLst>
      <p:ext uri="{BB962C8B-B14F-4D97-AF65-F5344CB8AC3E}">
        <p14:creationId xmlns:p14="http://schemas.microsoft.com/office/powerpoint/2010/main" val="3969106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1A9F9A-7914-429C-8B48-A81473A57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679501" y="789441"/>
            <a:ext cx="4313064" cy="1124942"/>
          </a:xfrm>
        </p:spPr>
        <p:txBody>
          <a:bodyPr rtlCol="0">
            <a:normAutofit/>
          </a:bodyPr>
          <a:lstStyle/>
          <a:p>
            <a:pPr rtl="0"/>
            <a:r>
              <a:rPr lang="fr-FR" dirty="0" err="1"/>
              <a:t>meu</a:t>
            </a:r>
            <a:r>
              <a:rPr lang="fr-FR" dirty="0"/>
              <a:t> </a:t>
            </a:r>
            <a:r>
              <a:rPr lang="fr-FR" dirty="0" err="1"/>
              <a:t>terceiro</a:t>
            </a:r>
            <a:r>
              <a:rPr lang="fr-FR" dirty="0"/>
              <a:t> é: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F759139A-0794-42B5-84C4-5E9E21B10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fr-FR" smtClean="0"/>
              <a:pPr rtl="0"/>
              <a:t>4</a:t>
            </a:fld>
            <a:endParaRPr lang="fr-FR"/>
          </a:p>
        </p:txBody>
      </p:sp>
      <p:pic>
        <p:nvPicPr>
          <p:cNvPr id="6" name="Espace réservé pour une image  5" descr="Une image contenant ligne&#10;&#10;Description générée automatiquement">
            <a:extLst>
              <a:ext uri="{FF2B5EF4-FFF2-40B4-BE49-F238E27FC236}">
                <a16:creationId xmlns:a16="http://schemas.microsoft.com/office/drawing/2014/main" id="{29EE9BF5-967D-866A-244F-1784712B611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12516" r="1251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04625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79195BEB-A072-45D8-848D-E8CA744F9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657365" y="805542"/>
            <a:ext cx="4325964" cy="1133448"/>
          </a:xfrm>
        </p:spPr>
        <p:txBody>
          <a:bodyPr rtlCol="0">
            <a:normAutofit fontScale="90000"/>
          </a:bodyPr>
          <a:lstStyle/>
          <a:p>
            <a:pPr rtl="0"/>
            <a:r>
              <a:rPr lang="fr-FR" dirty="0"/>
              <a:t>Dia </a:t>
            </a:r>
            <a:r>
              <a:rPr lang="fr-FR" dirty="0" err="1"/>
              <a:t>internacional</a:t>
            </a:r>
            <a:r>
              <a:rPr lang="fr-FR" dirty="0"/>
              <a:t> </a:t>
            </a:r>
            <a:r>
              <a:rPr lang="fr-FR" dirty="0" err="1"/>
              <a:t>das</a:t>
            </a:r>
            <a:r>
              <a:rPr lang="fr-FR" dirty="0"/>
              <a:t> </a:t>
            </a:r>
            <a:r>
              <a:rPr lang="fr-FR" dirty="0" err="1"/>
              <a:t>mulheres</a:t>
            </a:r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FE58025A-9737-434D-AE90-0CC9E79902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8545" y="2161979"/>
            <a:ext cx="5140037" cy="4335803"/>
          </a:xfrm>
        </p:spPr>
        <p:txBody>
          <a:bodyPr rtlCol="0">
            <a:noAutofit/>
          </a:bodyPr>
          <a:lstStyle/>
          <a:p>
            <a:pPr marL="0" indent="0" rtl="0">
              <a:buNone/>
            </a:pPr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"O Dia Internacional da Mulher é uma data comemorativa que foi oficializada pela Organização das Nações Unidas na década de 1970. Essa data simboliza a luta histórica das mulheres para terem suas condições equiparadas às dos homens. Inicialmente, essa data remetia à reivindicação por igualdade salarial, mas, atualmente, simboliza a luta das mulheres não apenas contra a desigualdade salarial, mas também contra o machismo e a violência."Veja mais sobre "8 de março – Dia Internacional da Mulher" em: </a:t>
            </a:r>
          </a:p>
          <a:p>
            <a:pPr marL="0" indent="0" rtl="0">
              <a:buNone/>
            </a:pPr>
            <a:r>
              <a:rPr lang="pt-BR" sz="9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https://brasilescola.uol.com.br/datas-comemorativas/dia-da-mulher.htm</a:t>
            </a:r>
            <a:endParaRPr lang="fr-FR" sz="9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3E8D56A-2615-403F-A09F-BC30DF1EE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fr-FR" smtClean="0"/>
              <a:pPr rtl="0"/>
              <a:t>5</a:t>
            </a:fld>
            <a:endParaRPr lang="fr-FR"/>
          </a:p>
        </p:txBody>
      </p:sp>
      <p:pic>
        <p:nvPicPr>
          <p:cNvPr id="10" name="Espace réservé pour une image  9" descr="Une image contenant texte&#10;&#10;Description générée automatiquement">
            <a:extLst>
              <a:ext uri="{FF2B5EF4-FFF2-40B4-BE49-F238E27FC236}">
                <a16:creationId xmlns:a16="http://schemas.microsoft.com/office/drawing/2014/main" id="{4908F209-80E3-2D15-A151-4D67E3D519C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l="20485" r="20485"/>
          <a:stretch>
            <a:fillRect/>
          </a:stretch>
        </p:blipFill>
        <p:spPr>
          <a:xfrm rot="720000">
            <a:off x="6317604" y="232918"/>
            <a:ext cx="4647699" cy="5472101"/>
          </a:xfrm>
        </p:spPr>
      </p:pic>
    </p:spTree>
    <p:extLst>
      <p:ext uri="{BB962C8B-B14F-4D97-AF65-F5344CB8AC3E}">
        <p14:creationId xmlns:p14="http://schemas.microsoft.com/office/powerpoint/2010/main" val="3671418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E98DCA46-603B-4178-8707-30E192CE6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97607" y="409355"/>
            <a:ext cx="4391191" cy="1325563"/>
          </a:xfrm>
        </p:spPr>
        <p:txBody>
          <a:bodyPr rtlCol="0" anchor="t">
            <a:normAutofit/>
          </a:bodyPr>
          <a:lstStyle/>
          <a:p>
            <a:pPr rtl="0"/>
            <a:r>
              <a:rPr lang="fr-FR" sz="3600" dirty="0"/>
              <a:t>Problématique de la séquence :</a:t>
            </a:r>
          </a:p>
        </p:txBody>
      </p:sp>
      <p:sp>
        <p:nvSpPr>
          <p:cNvPr id="7" name="Espace réservé au texte 6">
            <a:extLst>
              <a:ext uri="{FF2B5EF4-FFF2-40B4-BE49-F238E27FC236}">
                <a16:creationId xmlns:a16="http://schemas.microsoft.com/office/drawing/2014/main" id="{AE495B20-FF2C-4679-89D6-BE7A90DA9F7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44441" y="1997554"/>
            <a:ext cx="9303119" cy="2862892"/>
          </a:xfrm>
        </p:spPr>
        <p:txBody>
          <a:bodyPr rtlCol="0">
            <a:noAutofit/>
          </a:bodyPr>
          <a:lstStyle/>
          <a:p>
            <a:pPr rtl="0">
              <a:lnSpc>
                <a:spcPct val="110000"/>
              </a:lnSpc>
            </a:pPr>
            <a:r>
              <a:rPr lang="fr-FR" sz="5700" u="sng" dirty="0" err="1">
                <a:solidFill>
                  <a:schemeClr val="accent2"/>
                </a:solidFill>
              </a:rPr>
              <a:t>Em</a:t>
            </a:r>
            <a:r>
              <a:rPr lang="fr-FR" sz="5700" u="sng" dirty="0">
                <a:solidFill>
                  <a:schemeClr val="accent2"/>
                </a:solidFill>
              </a:rPr>
              <a:t> que </a:t>
            </a:r>
            <a:r>
              <a:rPr lang="fr-FR" sz="5700" u="sng" dirty="0" err="1">
                <a:solidFill>
                  <a:schemeClr val="accent2"/>
                </a:solidFill>
              </a:rPr>
              <a:t>medida</a:t>
            </a:r>
            <a:r>
              <a:rPr lang="fr-FR" sz="5700" u="sng" dirty="0">
                <a:solidFill>
                  <a:schemeClr val="accent2"/>
                </a:solidFill>
              </a:rPr>
              <a:t> o </a:t>
            </a:r>
            <a:r>
              <a:rPr lang="fr-FR" sz="5700" u="sng" dirty="0" err="1">
                <a:solidFill>
                  <a:schemeClr val="accent2"/>
                </a:solidFill>
              </a:rPr>
              <a:t>esquema</a:t>
            </a:r>
            <a:r>
              <a:rPr lang="fr-FR" sz="5700" u="sng" dirty="0">
                <a:solidFill>
                  <a:schemeClr val="accent2"/>
                </a:solidFill>
              </a:rPr>
              <a:t> </a:t>
            </a:r>
            <a:r>
              <a:rPr lang="fr-FR" sz="5700" u="sng" dirty="0" err="1">
                <a:solidFill>
                  <a:schemeClr val="accent2"/>
                </a:solidFill>
              </a:rPr>
              <a:t>familiar</a:t>
            </a:r>
            <a:r>
              <a:rPr lang="fr-FR" sz="5700" u="sng" dirty="0">
                <a:solidFill>
                  <a:schemeClr val="accent2"/>
                </a:solidFill>
              </a:rPr>
              <a:t> </a:t>
            </a:r>
            <a:r>
              <a:rPr lang="fr-FR" sz="5700" u="sng" dirty="0" err="1">
                <a:solidFill>
                  <a:schemeClr val="accent2"/>
                </a:solidFill>
              </a:rPr>
              <a:t>pode</a:t>
            </a:r>
            <a:r>
              <a:rPr lang="fr-FR" sz="5700" u="sng" dirty="0">
                <a:solidFill>
                  <a:schemeClr val="accent2"/>
                </a:solidFill>
              </a:rPr>
              <a:t> </a:t>
            </a:r>
            <a:r>
              <a:rPr lang="fr-FR" sz="5700" u="sng" dirty="0" err="1">
                <a:solidFill>
                  <a:schemeClr val="accent2"/>
                </a:solidFill>
              </a:rPr>
              <a:t>influenciar</a:t>
            </a:r>
            <a:r>
              <a:rPr lang="fr-FR" sz="5700" u="sng" dirty="0">
                <a:solidFill>
                  <a:schemeClr val="accent2"/>
                </a:solidFill>
              </a:rPr>
              <a:t> o </a:t>
            </a:r>
            <a:r>
              <a:rPr lang="fr-FR" sz="5700" u="sng" dirty="0" err="1">
                <a:solidFill>
                  <a:schemeClr val="accent2"/>
                </a:solidFill>
              </a:rPr>
              <a:t>teu</a:t>
            </a:r>
            <a:r>
              <a:rPr lang="fr-FR" sz="5700" u="sng" dirty="0">
                <a:solidFill>
                  <a:schemeClr val="accent2"/>
                </a:solidFill>
              </a:rPr>
              <a:t> </a:t>
            </a:r>
            <a:r>
              <a:rPr lang="fr-FR" sz="5700" u="sng" dirty="0" err="1">
                <a:solidFill>
                  <a:schemeClr val="accent2"/>
                </a:solidFill>
              </a:rPr>
              <a:t>futuro</a:t>
            </a:r>
            <a:r>
              <a:rPr lang="fr-FR" sz="5700" u="sng" dirty="0">
                <a:solidFill>
                  <a:schemeClr val="accent2"/>
                </a:solidFill>
              </a:rPr>
              <a:t> ?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BE29131-0256-478D-B4FF-734E0F94C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fr-FR" smtClean="0"/>
              <a:t>6</a:t>
            </a:fld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B267295-963C-8AE0-C072-22254CFA99A8}"/>
              </a:ext>
            </a:extLst>
          </p:cNvPr>
          <p:cNvSpPr txBox="1"/>
          <p:nvPr/>
        </p:nvSpPr>
        <p:spPr>
          <a:xfrm>
            <a:off x="3027218" y="3237406"/>
            <a:ext cx="61098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9582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E92F8758-67A4-3CE4-DF39-3837FE0D9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fr-FR" noProof="0" smtClean="0"/>
              <a:t>7</a:t>
            </a:fld>
            <a:endParaRPr lang="fr-FR" noProof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4295FF84-7E3F-88B3-40A3-0B833784B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Séance 1 : </a:t>
            </a:r>
            <a:r>
              <a:rPr lang="fr-FR" dirty="0" err="1"/>
              <a:t>tenho</a:t>
            </a:r>
            <a:r>
              <a:rPr lang="fr-FR" dirty="0"/>
              <a:t> que </a:t>
            </a:r>
            <a:r>
              <a:rPr lang="fr-FR" dirty="0" err="1"/>
              <a:t>fazer</a:t>
            </a:r>
            <a:r>
              <a:rPr lang="fr-FR" dirty="0"/>
              <a:t> </a:t>
            </a:r>
            <a:r>
              <a:rPr lang="fr-FR" dirty="0" err="1"/>
              <a:t>mesmo</a:t>
            </a:r>
            <a:r>
              <a:rPr lang="fr-FR" dirty="0"/>
              <a:t>?</a:t>
            </a:r>
          </a:p>
        </p:txBody>
      </p:sp>
      <p:pic>
        <p:nvPicPr>
          <p:cNvPr id="6" name="Extrait Video Vida Maria">
            <a:hlinkClick r:id="" action="ppaction://media"/>
            <a:extLst>
              <a:ext uri="{FF2B5EF4-FFF2-40B4-BE49-F238E27FC236}">
                <a16:creationId xmlns:a16="http://schemas.microsoft.com/office/drawing/2014/main" id="{2BFD85D1-D6CB-995C-9D1A-4B928F10F4D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70181" y="1637890"/>
            <a:ext cx="8738329" cy="491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629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93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C2D9D162-C3F3-4DA6-ACF1-E33B89535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98681" y="889619"/>
            <a:ext cx="4953692" cy="1061509"/>
          </a:xfrm>
        </p:spPr>
        <p:txBody>
          <a:bodyPr rtlCol="0">
            <a:noAutofit/>
          </a:bodyPr>
          <a:lstStyle/>
          <a:p>
            <a:pPr rtl="0"/>
            <a:r>
              <a:rPr lang="fr-FR" sz="2800" dirty="0"/>
              <a:t>Séance 1: </a:t>
            </a:r>
            <a:br>
              <a:rPr lang="fr-FR" sz="2800" dirty="0"/>
            </a:br>
            <a:r>
              <a:rPr lang="fr-FR" sz="2800" dirty="0" err="1"/>
              <a:t>tenho</a:t>
            </a:r>
            <a:r>
              <a:rPr lang="fr-FR" sz="2800" dirty="0"/>
              <a:t> que </a:t>
            </a:r>
            <a:r>
              <a:rPr lang="fr-FR" sz="2800" dirty="0" err="1"/>
              <a:t>fazer</a:t>
            </a:r>
            <a:r>
              <a:rPr lang="fr-FR" sz="2800" dirty="0"/>
              <a:t> </a:t>
            </a:r>
            <a:r>
              <a:rPr lang="fr-FR" sz="2800" dirty="0" err="1"/>
              <a:t>mesmo</a:t>
            </a:r>
            <a:r>
              <a:rPr lang="fr-FR" sz="2800"/>
              <a:t> ?</a:t>
            </a:r>
            <a:endParaRPr lang="fr-FR" sz="2800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47F58CBE-13EA-4F05-A482-DB6F4B95AC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770" y="5428832"/>
            <a:ext cx="2935812" cy="1203646"/>
          </a:xfrm>
        </p:spPr>
        <p:txBody>
          <a:bodyPr tIns="180000" bIns="108000" rtlCol="0">
            <a:normAutofit fontScale="85000" lnSpcReduction="10000"/>
          </a:bodyPr>
          <a:lstStyle/>
          <a:p>
            <a:pPr rtl="0"/>
            <a:r>
              <a:rPr lang="fr-FR" u="sng" dirty="0"/>
              <a:t>Objectif de communication:</a:t>
            </a:r>
          </a:p>
          <a:p>
            <a:pPr rtl="0"/>
            <a:r>
              <a:rPr lang="fr-FR" dirty="0"/>
              <a:t>- Réaliser un sondage à partir d’un constat.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B207A22-C237-4907-825A-3E28A7AE9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fr-FR" smtClean="0"/>
              <a:t>8</a:t>
            </a:fld>
            <a:endParaRPr lang="fr-FR"/>
          </a:p>
        </p:txBody>
      </p:sp>
      <p:graphicFrame>
        <p:nvGraphicFramePr>
          <p:cNvPr id="10" name="Tableau 10">
            <a:extLst>
              <a:ext uri="{FF2B5EF4-FFF2-40B4-BE49-F238E27FC236}">
                <a16:creationId xmlns:a16="http://schemas.microsoft.com/office/drawing/2014/main" id="{E3F8A285-68A0-36BD-AC0B-A7F8A8A50A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9277125"/>
              </p:ext>
            </p:extLst>
          </p:nvPr>
        </p:nvGraphicFramePr>
        <p:xfrm>
          <a:off x="5276320" y="630189"/>
          <a:ext cx="4539666" cy="482575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1274826">
                  <a:extLst>
                    <a:ext uri="{9D8B030D-6E8A-4147-A177-3AD203B41FA5}">
                      <a16:colId xmlns:a16="http://schemas.microsoft.com/office/drawing/2014/main" val="353653898"/>
                    </a:ext>
                  </a:extLst>
                </a:gridCol>
                <a:gridCol w="3264840">
                  <a:extLst>
                    <a:ext uri="{9D8B030D-6E8A-4147-A177-3AD203B41FA5}">
                      <a16:colId xmlns:a16="http://schemas.microsoft.com/office/drawing/2014/main" val="3689040895"/>
                    </a:ext>
                  </a:extLst>
                </a:gridCol>
              </a:tblGrid>
              <a:tr h="482575">
                <a:tc>
                  <a:txBody>
                    <a:bodyPr/>
                    <a:lstStyle/>
                    <a:p>
                      <a:pPr algn="ctr"/>
                      <a:r>
                        <a:rPr lang="fr-FR" dirty="0" err="1"/>
                        <a:t>Perguntas</a:t>
                      </a:r>
                      <a:r>
                        <a:rPr lang="fr-FR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/>
                        <a:t>Respostas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2982146"/>
                  </a:ext>
                </a:extLst>
              </a:tr>
            </a:tbl>
          </a:graphicData>
        </a:graphic>
      </p:graphicFrame>
      <p:graphicFrame>
        <p:nvGraphicFramePr>
          <p:cNvPr id="12" name="Tableau 12">
            <a:extLst>
              <a:ext uri="{FF2B5EF4-FFF2-40B4-BE49-F238E27FC236}">
                <a16:creationId xmlns:a16="http://schemas.microsoft.com/office/drawing/2014/main" id="{BD3A7CB5-144F-5917-1B67-91ECB1D6C3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7441551"/>
              </p:ext>
            </p:extLst>
          </p:nvPr>
        </p:nvGraphicFramePr>
        <p:xfrm>
          <a:off x="3769983" y="1797547"/>
          <a:ext cx="8128000" cy="640080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406490580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01572788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17398585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529859313"/>
                    </a:ext>
                  </a:extLst>
                </a:gridCol>
              </a:tblGrid>
              <a:tr h="528943">
                <a:tc>
                  <a:txBody>
                    <a:bodyPr/>
                    <a:lstStyle/>
                    <a:p>
                      <a:r>
                        <a:rPr lang="pt-BR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1) Qual é o tipo de documento ?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é um trecho dum desenho animado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é um trecho dum filme de animação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é um trecho dum filme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1219687"/>
                  </a:ext>
                </a:extLst>
              </a:tr>
            </a:tbl>
          </a:graphicData>
        </a:graphic>
      </p:graphicFrame>
      <p:graphicFrame>
        <p:nvGraphicFramePr>
          <p:cNvPr id="13" name="Tableau 13">
            <a:extLst>
              <a:ext uri="{FF2B5EF4-FFF2-40B4-BE49-F238E27FC236}">
                <a16:creationId xmlns:a16="http://schemas.microsoft.com/office/drawing/2014/main" id="{16BE5B77-E174-E625-6142-F0FC6958C5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085991"/>
              </p:ext>
            </p:extLst>
          </p:nvPr>
        </p:nvGraphicFramePr>
        <p:xfrm>
          <a:off x="413160" y="2626652"/>
          <a:ext cx="8128000" cy="398507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488047162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4204386221"/>
                    </a:ext>
                  </a:extLst>
                </a:gridCol>
              </a:tblGrid>
              <a:tr h="398507">
                <a:tc>
                  <a:txBody>
                    <a:bodyPr/>
                    <a:lstStyle/>
                    <a:p>
                      <a:r>
                        <a:rPr lang="pt-BR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2) Quem são as personagens ?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886891"/>
                  </a:ext>
                </a:extLst>
              </a:tr>
            </a:tbl>
          </a:graphicData>
        </a:graphic>
      </p:graphicFrame>
      <p:graphicFrame>
        <p:nvGraphicFramePr>
          <p:cNvPr id="14" name="Tableau 14">
            <a:extLst>
              <a:ext uri="{FF2B5EF4-FFF2-40B4-BE49-F238E27FC236}">
                <a16:creationId xmlns:a16="http://schemas.microsoft.com/office/drawing/2014/main" id="{D61CF03F-2F2F-111C-42C4-31EB657526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3260427"/>
              </p:ext>
            </p:extLst>
          </p:nvPr>
        </p:nvGraphicFramePr>
        <p:xfrm>
          <a:off x="413159" y="3328148"/>
          <a:ext cx="8128000" cy="914400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48898740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3765642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11859771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6348956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BR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3) Quem é o Antonio com relação a Maria?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É o </a:t>
                      </a:r>
                      <a:r>
                        <a:rPr lang="fr-FR" dirty="0" err="1"/>
                        <a:t>marido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É o primo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É o </a:t>
                      </a:r>
                      <a:r>
                        <a:rPr lang="fr-FR" dirty="0" err="1"/>
                        <a:t>namorado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5501241"/>
                  </a:ext>
                </a:extLst>
              </a:tr>
            </a:tbl>
          </a:graphicData>
        </a:graphic>
      </p:graphicFrame>
      <p:graphicFrame>
        <p:nvGraphicFramePr>
          <p:cNvPr id="15" name="Tableau 15">
            <a:extLst>
              <a:ext uri="{FF2B5EF4-FFF2-40B4-BE49-F238E27FC236}">
                <a16:creationId xmlns:a16="http://schemas.microsoft.com/office/drawing/2014/main" id="{03C26911-525E-48BE-FAF4-7304F440BB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6430480"/>
              </p:ext>
            </p:extLst>
          </p:nvPr>
        </p:nvGraphicFramePr>
        <p:xfrm>
          <a:off x="3678000" y="4419963"/>
          <a:ext cx="8127999" cy="914400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421781753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435749162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285125974"/>
                    </a:ext>
                  </a:extLst>
                </a:gridCol>
              </a:tblGrid>
              <a:tr h="650507">
                <a:tc>
                  <a:txBody>
                    <a:bodyPr/>
                    <a:lstStyle/>
                    <a:p>
                      <a:r>
                        <a:rPr lang="pt-BR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4) O que faz a Maria ?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ela esta segurando um balde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ela está carregando um balde</a:t>
                      </a:r>
                      <a:endParaRPr lang="fr-FR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1276872"/>
                  </a:ext>
                </a:extLst>
              </a:tr>
            </a:tbl>
          </a:graphicData>
        </a:graphic>
      </p:graphicFrame>
      <p:graphicFrame>
        <p:nvGraphicFramePr>
          <p:cNvPr id="16" name="Tableau 16">
            <a:extLst>
              <a:ext uri="{FF2B5EF4-FFF2-40B4-BE49-F238E27FC236}">
                <a16:creationId xmlns:a16="http://schemas.microsoft.com/office/drawing/2014/main" id="{9463E4A1-B112-383B-8134-1EE1683DEC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2146598"/>
              </p:ext>
            </p:extLst>
          </p:nvPr>
        </p:nvGraphicFramePr>
        <p:xfrm>
          <a:off x="4477159" y="5637987"/>
          <a:ext cx="6317674" cy="365760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3158837">
                  <a:extLst>
                    <a:ext uri="{9D8B030D-6E8A-4147-A177-3AD203B41FA5}">
                      <a16:colId xmlns:a16="http://schemas.microsoft.com/office/drawing/2014/main" val="4037810110"/>
                    </a:ext>
                  </a:extLst>
                </a:gridCol>
                <a:gridCol w="3158837">
                  <a:extLst>
                    <a:ext uri="{9D8B030D-6E8A-4147-A177-3AD203B41FA5}">
                      <a16:colId xmlns:a16="http://schemas.microsoft.com/office/drawing/2014/main" val="4289716100"/>
                    </a:ext>
                  </a:extLst>
                </a:gridCol>
              </a:tblGrid>
              <a:tr h="180109">
                <a:tc>
                  <a:txBody>
                    <a:bodyPr/>
                    <a:lstStyle/>
                    <a:p>
                      <a:r>
                        <a:rPr lang="pt-BR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5) O que faz o Antonio ?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09361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1844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B5565F4-2B9D-84E4-5C61-B8F6A9878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fr-FR" noProof="0" smtClean="0"/>
              <a:t>9</a:t>
            </a:fld>
            <a:endParaRPr lang="fr-FR" noProof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68D2C843-B53F-F3C9-3934-D8C6D2CFE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As </a:t>
            </a:r>
            <a:r>
              <a:rPr lang="fr-FR" dirty="0" err="1"/>
              <a:t>tarefas</a:t>
            </a:r>
            <a:r>
              <a:rPr lang="fr-FR" dirty="0"/>
              <a:t> </a:t>
            </a:r>
            <a:r>
              <a:rPr lang="fr-FR" dirty="0" err="1"/>
              <a:t>domésticas</a:t>
            </a:r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AA0F132-EF87-EBDC-70E7-458ACE0516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0000" lnSpcReduction="20000"/>
          </a:bodyPr>
          <a:lstStyle/>
          <a:p>
            <a:endParaRPr lang="fr-FR" dirty="0"/>
          </a:p>
          <a:p>
            <a:r>
              <a:rPr lang="fr-FR" dirty="0"/>
              <a:t>Quais </a:t>
            </a:r>
            <a:r>
              <a:rPr lang="fr-FR" dirty="0" err="1"/>
              <a:t>são</a:t>
            </a:r>
            <a:r>
              <a:rPr lang="fr-FR" dirty="0"/>
              <a:t> as </a:t>
            </a:r>
            <a:r>
              <a:rPr lang="fr-FR" dirty="0" err="1"/>
              <a:t>tarefas</a:t>
            </a:r>
            <a:r>
              <a:rPr lang="fr-FR" dirty="0"/>
              <a:t> para as </a:t>
            </a:r>
            <a:r>
              <a:rPr lang="fr-FR" dirty="0" err="1"/>
              <a:t>mulheres</a:t>
            </a:r>
            <a:r>
              <a:rPr lang="fr-FR" dirty="0"/>
              <a:t> e as </a:t>
            </a:r>
            <a:r>
              <a:rPr lang="fr-FR" dirty="0" err="1"/>
              <a:t>tarefas</a:t>
            </a:r>
            <a:r>
              <a:rPr lang="fr-FR" dirty="0"/>
              <a:t> para os </a:t>
            </a:r>
            <a:r>
              <a:rPr lang="fr-FR" dirty="0" err="1"/>
              <a:t>homens</a:t>
            </a:r>
            <a:r>
              <a:rPr lang="fr-FR" dirty="0"/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162276998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Custom 22">
      <a:dk1>
        <a:srgbClr val="9D0F00"/>
      </a:dk1>
      <a:lt1>
        <a:sysClr val="window" lastClr="FFFFFF"/>
      </a:lt1>
      <a:dk2>
        <a:srgbClr val="D30F00"/>
      </a:dk2>
      <a:lt2>
        <a:srgbClr val="C07400"/>
      </a:lt2>
      <a:accent1>
        <a:srgbClr val="005CC9"/>
      </a:accent1>
      <a:accent2>
        <a:srgbClr val="008EDC"/>
      </a:accent2>
      <a:accent3>
        <a:srgbClr val="3DA800"/>
      </a:accent3>
      <a:accent4>
        <a:srgbClr val="4D4D4D"/>
      </a:accent4>
      <a:accent5>
        <a:srgbClr val="FFAA00"/>
      </a:accent5>
      <a:accent6>
        <a:srgbClr val="1F7100"/>
      </a:accent6>
      <a:hlink>
        <a:srgbClr val="D30F00"/>
      </a:hlink>
      <a:folHlink>
        <a:srgbClr val="D30F00"/>
      </a:folHlink>
    </a:clrScheme>
    <a:fontScheme name="Custom 22">
      <a:majorFont>
        <a:latin typeface="Comic Sans MS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tx1"/>
            </a:gs>
            <a:gs pos="100000">
              <a:schemeClr val="tx2"/>
            </a:gs>
          </a:gsLst>
          <a:lin ang="360000" scaled="0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60958880_TF66931380_Win32" id="{1E818752-1E10-49C0-A9A3-0BD7B3F3A698}" vid="{B764C229-3897-4260-A142-561A8214D143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{21F4830D-2B77-4156-AD2E-AF3876339BC3}tf66931380_win32</Template>
  <TotalTime>458</TotalTime>
  <Words>833</Words>
  <Application>Microsoft Office PowerPoint</Application>
  <PresentationFormat>Grand écran</PresentationFormat>
  <Paragraphs>139</Paragraphs>
  <Slides>24</Slides>
  <Notes>11</Notes>
  <HiddenSlides>0</HiddenSlides>
  <MMClips>1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Comic Sans MS</vt:lpstr>
      <vt:lpstr>Franklin Gothic Book</vt:lpstr>
      <vt:lpstr>Times New Roman</vt:lpstr>
      <vt:lpstr>Thème Office</vt:lpstr>
      <vt:lpstr>Tornar-se um adulto incrível</vt:lpstr>
      <vt:lpstr>meu primeiro é:</vt:lpstr>
      <vt:lpstr>meu segundo é:</vt:lpstr>
      <vt:lpstr>meu terceiro é:</vt:lpstr>
      <vt:lpstr>Dia internacional das mulheres</vt:lpstr>
      <vt:lpstr>Problématique de la séquence :</vt:lpstr>
      <vt:lpstr>Séance 1 : tenho que fazer mesmo?</vt:lpstr>
      <vt:lpstr>Séance 1:  tenho que fazer mesmo ?</vt:lpstr>
      <vt:lpstr>As tarefas domésticas</vt:lpstr>
      <vt:lpstr>As tarefas domésticas</vt:lpstr>
      <vt:lpstr>As tarefas domésticas:</vt:lpstr>
      <vt:lpstr>Atividade 1:</vt:lpstr>
      <vt:lpstr>Atividade 2: Responda</vt:lpstr>
      <vt:lpstr>Realizar um inquérito !</vt:lpstr>
      <vt:lpstr>Os resultados do inquérito</vt:lpstr>
      <vt:lpstr>Você concorda com os resultados ?</vt:lpstr>
      <vt:lpstr>Séance 2 : Vida Maria</vt:lpstr>
      <vt:lpstr>Responda as perguntas :</vt:lpstr>
      <vt:lpstr> Teatro forum</vt:lpstr>
      <vt:lpstr>Séance 3 : O lugar da mulher é onde ela quiser ! </vt:lpstr>
      <vt:lpstr>Leia o texto:</vt:lpstr>
      <vt:lpstr>Responda as perguntas sobre o texto</vt:lpstr>
      <vt:lpstr>Tâche finale </vt:lpstr>
      <vt:lpstr>Obrigada 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Tornar-se um adulto incrível</dc:title>
  <dc:creator>carolina roger</dc:creator>
  <cp:lastModifiedBy>Edjane CHARLES-NICOLAS</cp:lastModifiedBy>
  <cp:revision>13</cp:revision>
  <dcterms:created xsi:type="dcterms:W3CDTF">2023-03-05T11:02:15Z</dcterms:created>
  <dcterms:modified xsi:type="dcterms:W3CDTF">2023-03-13T22:19:33Z</dcterms:modified>
</cp:coreProperties>
</file>